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6" r:id="rId3"/>
    <p:sldMasterId id="2147483688" r:id="rId4"/>
    <p:sldMasterId id="2147483690" r:id="rId5"/>
    <p:sldMasterId id="2147483692" r:id="rId6"/>
    <p:sldMasterId id="2147483695" r:id="rId7"/>
    <p:sldMasterId id="2147483697" r:id="rId8"/>
    <p:sldMasterId id="2147483700" r:id="rId9"/>
    <p:sldMasterId id="2147483706" r:id="rId10"/>
  </p:sldMasterIdLst>
  <p:notesMasterIdLst>
    <p:notesMasterId r:id="rId39"/>
  </p:notesMasterIdLst>
  <p:sldIdLst>
    <p:sldId id="260" r:id="rId11"/>
    <p:sldId id="259" r:id="rId12"/>
    <p:sldId id="261" r:id="rId13"/>
    <p:sldId id="257" r:id="rId14"/>
    <p:sldId id="2091" r:id="rId15"/>
    <p:sldId id="1992" r:id="rId16"/>
    <p:sldId id="1895" r:id="rId17"/>
    <p:sldId id="1988" r:id="rId18"/>
    <p:sldId id="1899" r:id="rId19"/>
    <p:sldId id="2076" r:id="rId20"/>
    <p:sldId id="1907" r:id="rId21"/>
    <p:sldId id="2009" r:id="rId22"/>
    <p:sldId id="2221" r:id="rId23"/>
    <p:sldId id="2236" r:id="rId24"/>
    <p:sldId id="1041" r:id="rId25"/>
    <p:sldId id="2037" r:id="rId26"/>
    <p:sldId id="2134" r:id="rId27"/>
    <p:sldId id="2001" r:id="rId28"/>
    <p:sldId id="2116" r:id="rId29"/>
    <p:sldId id="2138" r:id="rId30"/>
    <p:sldId id="2136" r:id="rId31"/>
    <p:sldId id="2089" r:id="rId32"/>
    <p:sldId id="2073" r:id="rId33"/>
    <p:sldId id="2238" r:id="rId34"/>
    <p:sldId id="2240" r:id="rId35"/>
    <p:sldId id="2239" r:id="rId36"/>
    <p:sldId id="256" r:id="rId37"/>
    <p:sldId id="25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2336" y="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00874-1509-4F89-927B-FE915EC011BE}" type="datetimeFigureOut">
              <a:rPr lang="en-GB" smtClean="0"/>
              <a:t>27/08/2025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170DE-8334-4A5A-B72B-4E3CB86788E1}" type="slidenum">
              <a:rPr lang="en-GB" smtClean="0"/>
              <a:t>‹#›</a:t>
            </a:fld>
            <a:endParaRPr lang="en-GB"/>
          </a:p>
        </p:txBody>
      </p:sp>
    </p:spTree>
    <p:extLst>
      <p:ext uri="{BB962C8B-B14F-4D97-AF65-F5344CB8AC3E}">
        <p14:creationId xmlns:p14="http://schemas.microsoft.com/office/powerpoint/2010/main" val="376891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A8DA-4D0C-B4BE-56FA-6BEC4E3A7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897C6-FA44-C8A0-6E87-24BBE3474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F4BA8-6833-45B0-4031-4B67A24DE8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94CD3B-D367-612E-F3DA-338A714B1483}"/>
              </a:ext>
            </a:extLst>
          </p:cNvPr>
          <p:cNvSpPr>
            <a:spLocks noGrp="1"/>
          </p:cNvSpPr>
          <p:nvPr>
            <p:ph type="sldNum" sz="quarter" idx="5"/>
          </p:nvPr>
        </p:nvSpPr>
        <p:spPr/>
        <p:txBody>
          <a:bodyPr/>
          <a:lstStyle/>
          <a:p>
            <a:fld id="{F9A170DE-8334-4A5A-B72B-4E3CB86788E1}" type="slidenum">
              <a:rPr lang="en-GB" smtClean="0"/>
              <a:t>2</a:t>
            </a:fld>
            <a:endParaRPr lang="en-GB"/>
          </a:p>
        </p:txBody>
      </p:sp>
    </p:spTree>
    <p:extLst>
      <p:ext uri="{BB962C8B-B14F-4D97-AF65-F5344CB8AC3E}">
        <p14:creationId xmlns:p14="http://schemas.microsoft.com/office/powerpoint/2010/main" val="165666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DF056-6044-0FDF-8693-EA3E22EF9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746A0-C7D5-F8EB-F18C-313B9FC2C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33A9A-9407-024F-01C9-1CAE50C7CC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4F43008-4A13-F5D0-FC48-950DBFD0D402}"/>
              </a:ext>
            </a:extLst>
          </p:cNvPr>
          <p:cNvSpPr>
            <a:spLocks noGrp="1"/>
          </p:cNvSpPr>
          <p:nvPr>
            <p:ph type="sldNum" sz="quarter" idx="5"/>
          </p:nvPr>
        </p:nvSpPr>
        <p:spPr/>
        <p:txBody>
          <a:bodyPr/>
          <a:lstStyle/>
          <a:p>
            <a:fld id="{F9A170DE-8334-4A5A-B72B-4E3CB86788E1}" type="slidenum">
              <a:rPr lang="en-GB" smtClean="0"/>
              <a:t>3</a:t>
            </a:fld>
            <a:endParaRPr lang="en-GB"/>
          </a:p>
        </p:txBody>
      </p:sp>
    </p:spTree>
    <p:extLst>
      <p:ext uri="{BB962C8B-B14F-4D97-AF65-F5344CB8AC3E}">
        <p14:creationId xmlns:p14="http://schemas.microsoft.com/office/powerpoint/2010/main" val="210851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defTabSz="954993" eaLnBrk="0" hangingPunct="0">
              <a:defRPr>
                <a:solidFill>
                  <a:schemeClr val="tx1"/>
                </a:solidFill>
                <a:latin typeface="Arial" pitchFamily="34" charset="0"/>
              </a:defRPr>
            </a:lvl1pPr>
            <a:lvl2pPr marL="735093" indent="-282729" defTabSz="954993" eaLnBrk="0" hangingPunct="0">
              <a:defRPr>
                <a:solidFill>
                  <a:schemeClr val="tx1"/>
                </a:solidFill>
                <a:latin typeface="Arial" pitchFamily="34" charset="0"/>
              </a:defRPr>
            </a:lvl2pPr>
            <a:lvl3pPr marL="1130913" indent="-226182" defTabSz="954993" eaLnBrk="0" hangingPunct="0">
              <a:defRPr>
                <a:solidFill>
                  <a:schemeClr val="tx1"/>
                </a:solidFill>
                <a:latin typeface="Arial" pitchFamily="34" charset="0"/>
              </a:defRPr>
            </a:lvl3pPr>
            <a:lvl4pPr marL="1583278" indent="-226182" defTabSz="954993" eaLnBrk="0" hangingPunct="0">
              <a:defRPr>
                <a:solidFill>
                  <a:schemeClr val="tx1"/>
                </a:solidFill>
                <a:latin typeface="Arial" pitchFamily="34" charset="0"/>
              </a:defRPr>
            </a:lvl4pPr>
            <a:lvl5pPr marL="2035643" indent="-226182" defTabSz="954993" eaLnBrk="0" hangingPunct="0">
              <a:defRPr>
                <a:solidFill>
                  <a:schemeClr val="tx1"/>
                </a:solidFill>
                <a:latin typeface="Arial" pitchFamily="34" charset="0"/>
              </a:defRPr>
            </a:lvl5pPr>
            <a:lvl6pPr marL="2488009" indent="-226182" defTabSz="954993" eaLnBrk="0" fontAlgn="base" hangingPunct="0">
              <a:spcBef>
                <a:spcPct val="0"/>
              </a:spcBef>
              <a:spcAft>
                <a:spcPct val="0"/>
              </a:spcAft>
              <a:defRPr>
                <a:solidFill>
                  <a:schemeClr val="tx1"/>
                </a:solidFill>
                <a:latin typeface="Arial" pitchFamily="34" charset="0"/>
              </a:defRPr>
            </a:lvl6pPr>
            <a:lvl7pPr marL="2940373" indent="-226182" defTabSz="954993" eaLnBrk="0" fontAlgn="base" hangingPunct="0">
              <a:spcBef>
                <a:spcPct val="0"/>
              </a:spcBef>
              <a:spcAft>
                <a:spcPct val="0"/>
              </a:spcAft>
              <a:defRPr>
                <a:solidFill>
                  <a:schemeClr val="tx1"/>
                </a:solidFill>
                <a:latin typeface="Arial" pitchFamily="34" charset="0"/>
              </a:defRPr>
            </a:lvl7pPr>
            <a:lvl8pPr marL="3392739" indent="-226182" defTabSz="954993" eaLnBrk="0" fontAlgn="base" hangingPunct="0">
              <a:spcBef>
                <a:spcPct val="0"/>
              </a:spcBef>
              <a:spcAft>
                <a:spcPct val="0"/>
              </a:spcAft>
              <a:defRPr>
                <a:solidFill>
                  <a:schemeClr val="tx1"/>
                </a:solidFill>
                <a:latin typeface="Arial" pitchFamily="34" charset="0"/>
              </a:defRPr>
            </a:lvl8pPr>
            <a:lvl9pPr marL="3845104" indent="-226182" defTabSz="954993" eaLnBrk="0" fontAlgn="base" hangingPunct="0">
              <a:spcBef>
                <a:spcPct val="0"/>
              </a:spcBef>
              <a:spcAft>
                <a:spcPct val="0"/>
              </a:spcAft>
              <a:defRPr>
                <a:solidFill>
                  <a:schemeClr val="tx1"/>
                </a:solidFill>
                <a:latin typeface="Arial" pitchFamily="34" charset="0"/>
              </a:defRPr>
            </a:lvl9pPr>
          </a:lstStyle>
          <a:p>
            <a:pPr marL="0" marR="0" lvl="0" indent="0" algn="r" defTabSz="954993" rtl="0" eaLnBrk="1" fontAlgn="base" latinLnBrk="0" hangingPunct="1">
              <a:lnSpc>
                <a:spcPct val="100000"/>
              </a:lnSpc>
              <a:spcBef>
                <a:spcPct val="0"/>
              </a:spcBef>
              <a:spcAft>
                <a:spcPct val="0"/>
              </a:spcAft>
              <a:buClrTx/>
              <a:buSzTx/>
              <a:buFontTx/>
              <a:buNone/>
              <a:tabLst/>
              <a:defRPr/>
            </a:pPr>
            <a:fld id="{8582115A-B5A2-4745-95CF-61AD53A2DA9C}" type="slidenum">
              <a:rPr kumimoji="0" lang="en-GB"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54993" rtl="0" eaLnBrk="1" fontAlgn="base" latinLnBrk="0" hangingPunct="1">
                <a:lnSpc>
                  <a:spcPct val="100000"/>
                </a:lnSpc>
                <a:spcBef>
                  <a:spcPct val="0"/>
                </a:spcBef>
                <a:spcAft>
                  <a:spcPct val="0"/>
                </a:spcAft>
                <a:buClrTx/>
                <a:buSzTx/>
                <a:buFontTx/>
                <a:buNone/>
                <a:tabLst/>
                <a:defRPr/>
              </a:pPr>
              <a:t>7</a:t>
            </a:fld>
            <a:endParaRPr kumimoji="0" lang="en-GB"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92756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p:spPr>
        <p:txBody>
          <a:bodyPr/>
          <a:lstStyle/>
          <a:p>
            <a:endParaRPr lang="en-US">
              <a:latin typeface="Arial" charset="0"/>
            </a:endParaRPr>
          </a:p>
        </p:txBody>
      </p:sp>
      <p:sp>
        <p:nvSpPr>
          <p:cNvPr id="67588" name="Slide Number Placeholder 3"/>
          <p:cNvSpPr>
            <a:spLocks noGrp="1"/>
          </p:cNvSpPr>
          <p:nvPr>
            <p:ph type="sldNum" sz="quarter" idx="5"/>
          </p:nvPr>
        </p:nvSpPr>
        <p:spPr/>
        <p:txBody>
          <a:bodyPr/>
          <a:lstStyle>
            <a:lvl1pPr defTabSz="954802" eaLnBrk="0" hangingPunct="0">
              <a:defRPr>
                <a:solidFill>
                  <a:schemeClr val="tx1"/>
                </a:solidFill>
                <a:latin typeface="Arial" pitchFamily="34" charset="0"/>
              </a:defRPr>
            </a:lvl1pPr>
            <a:lvl2pPr marL="734946" indent="-282672" defTabSz="954802" eaLnBrk="0" hangingPunct="0">
              <a:defRPr>
                <a:solidFill>
                  <a:schemeClr val="tx1"/>
                </a:solidFill>
                <a:latin typeface="Arial" pitchFamily="34" charset="0"/>
              </a:defRPr>
            </a:lvl2pPr>
            <a:lvl3pPr marL="1130686" indent="-226137" defTabSz="954802" eaLnBrk="0" hangingPunct="0">
              <a:defRPr>
                <a:solidFill>
                  <a:schemeClr val="tx1"/>
                </a:solidFill>
                <a:latin typeface="Arial" pitchFamily="34" charset="0"/>
              </a:defRPr>
            </a:lvl3pPr>
            <a:lvl4pPr marL="1582961" indent="-226137" defTabSz="954802" eaLnBrk="0" hangingPunct="0">
              <a:defRPr>
                <a:solidFill>
                  <a:schemeClr val="tx1"/>
                </a:solidFill>
                <a:latin typeface="Arial" pitchFamily="34" charset="0"/>
              </a:defRPr>
            </a:lvl4pPr>
            <a:lvl5pPr marL="2035237" indent="-226137" defTabSz="954802" eaLnBrk="0" hangingPunct="0">
              <a:defRPr>
                <a:solidFill>
                  <a:schemeClr val="tx1"/>
                </a:solidFill>
                <a:latin typeface="Arial" pitchFamily="34" charset="0"/>
              </a:defRPr>
            </a:lvl5pPr>
            <a:lvl6pPr marL="2487511" indent="-226137" defTabSz="954802" eaLnBrk="0" fontAlgn="base" hangingPunct="0">
              <a:spcBef>
                <a:spcPct val="0"/>
              </a:spcBef>
              <a:spcAft>
                <a:spcPct val="0"/>
              </a:spcAft>
              <a:defRPr>
                <a:solidFill>
                  <a:schemeClr val="tx1"/>
                </a:solidFill>
                <a:latin typeface="Arial" pitchFamily="34" charset="0"/>
              </a:defRPr>
            </a:lvl6pPr>
            <a:lvl7pPr marL="2939786" indent="-226137" defTabSz="954802" eaLnBrk="0" fontAlgn="base" hangingPunct="0">
              <a:spcBef>
                <a:spcPct val="0"/>
              </a:spcBef>
              <a:spcAft>
                <a:spcPct val="0"/>
              </a:spcAft>
              <a:defRPr>
                <a:solidFill>
                  <a:schemeClr val="tx1"/>
                </a:solidFill>
                <a:latin typeface="Arial" pitchFamily="34" charset="0"/>
              </a:defRPr>
            </a:lvl7pPr>
            <a:lvl8pPr marL="3392060" indent="-226137" defTabSz="954802" eaLnBrk="0" fontAlgn="base" hangingPunct="0">
              <a:spcBef>
                <a:spcPct val="0"/>
              </a:spcBef>
              <a:spcAft>
                <a:spcPct val="0"/>
              </a:spcAft>
              <a:defRPr>
                <a:solidFill>
                  <a:schemeClr val="tx1"/>
                </a:solidFill>
                <a:latin typeface="Arial" pitchFamily="34" charset="0"/>
              </a:defRPr>
            </a:lvl8pPr>
            <a:lvl9pPr marL="3844335" indent="-226137" defTabSz="954802" eaLnBrk="0" fontAlgn="base" hangingPunct="0">
              <a:spcBef>
                <a:spcPct val="0"/>
              </a:spcBef>
              <a:spcAft>
                <a:spcPct val="0"/>
              </a:spcAft>
              <a:defRPr>
                <a:solidFill>
                  <a:schemeClr val="tx1"/>
                </a:solidFill>
                <a:latin typeface="Arial" pitchFamily="34" charset="0"/>
              </a:defRPr>
            </a:lvl9pPr>
          </a:lstStyle>
          <a:p>
            <a:pPr marL="0" marR="0" lvl="0" indent="0" algn="r" defTabSz="954802" rtl="0" eaLnBrk="1" fontAlgn="base" latinLnBrk="0" hangingPunct="1">
              <a:lnSpc>
                <a:spcPct val="100000"/>
              </a:lnSpc>
              <a:spcBef>
                <a:spcPct val="0"/>
              </a:spcBef>
              <a:spcAft>
                <a:spcPct val="0"/>
              </a:spcAft>
              <a:buClrTx/>
              <a:buSzTx/>
              <a:buFontTx/>
              <a:buNone/>
              <a:tabLst/>
              <a:defRPr/>
            </a:pPr>
            <a:fld id="{B7A7D84D-BE7D-4F49-86F7-8FCDC1FE087B}" type="slidenum">
              <a:rPr kumimoji="0" lang="en-GB"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54802" rtl="0" eaLnBrk="1" fontAlgn="base" latinLnBrk="0" hangingPunct="1">
                <a:lnSpc>
                  <a:spcPct val="100000"/>
                </a:lnSpc>
                <a:spcBef>
                  <a:spcPct val="0"/>
                </a:spcBef>
                <a:spcAft>
                  <a:spcPct val="0"/>
                </a:spcAft>
                <a:buClrTx/>
                <a:buSzTx/>
                <a:buFontTx/>
                <a:buNone/>
                <a:tabLst/>
                <a:defRPr/>
              </a:pPr>
              <a:t>9</a:t>
            </a:fld>
            <a:endParaRPr kumimoji="0" lang="en-GB"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5487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p:spPr>
        <p:txBody>
          <a:bodyPr/>
          <a:lstStyle/>
          <a:p>
            <a:endParaRPr lang="en-US">
              <a:latin typeface="Arial" charset="0"/>
            </a:endParaRPr>
          </a:p>
        </p:txBody>
      </p:sp>
      <p:sp>
        <p:nvSpPr>
          <p:cNvPr id="4" name="Slide Number Placeholder 3"/>
          <p:cNvSpPr>
            <a:spLocks noGrp="1"/>
          </p:cNvSpPr>
          <p:nvPr>
            <p:ph type="sldNum" sz="quarter" idx="5"/>
          </p:nvPr>
        </p:nvSpPr>
        <p:spPr/>
        <p:txBody>
          <a:bodyPr/>
          <a:lstStyle/>
          <a:p>
            <a:pPr marL="0" marR="0" lvl="0" indent="0" algn="r" defTabSz="954802" rtl="0" eaLnBrk="1" fontAlgn="base" latinLnBrk="0" hangingPunct="1">
              <a:lnSpc>
                <a:spcPct val="100000"/>
              </a:lnSpc>
              <a:spcBef>
                <a:spcPct val="0"/>
              </a:spcBef>
              <a:spcAft>
                <a:spcPct val="0"/>
              </a:spcAft>
              <a:buClrTx/>
              <a:buSzTx/>
              <a:buFontTx/>
              <a:buNone/>
              <a:tabLst/>
              <a:defRPr/>
            </a:pPr>
            <a:fld id="{59071158-BD82-49B4-914A-F5A1857BCB9B}" type="slidenum">
              <a:rPr kumimoji="0" lang="en-GB"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54802" rtl="0" eaLnBrk="1" fontAlgn="base" latinLnBrk="0" hangingPunct="1">
                <a:lnSpc>
                  <a:spcPct val="100000"/>
                </a:lnSpc>
                <a:spcBef>
                  <a:spcPct val="0"/>
                </a:spcBef>
                <a:spcAft>
                  <a:spcPct val="0"/>
                </a:spcAft>
                <a:buClrTx/>
                <a:buSzTx/>
                <a:buFontTx/>
                <a:buNone/>
                <a:tabLst/>
                <a:defRPr/>
              </a:pPr>
              <a:t>10</a:t>
            </a:fld>
            <a:endParaRPr kumimoji="0" lang="en-GB"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5326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p:spPr>
        <p:txBody>
          <a:bodyPr/>
          <a:lstStyle/>
          <a:p>
            <a:endParaRPr lang="en-US">
              <a:latin typeface="Arial" charset="0"/>
            </a:endParaRPr>
          </a:p>
        </p:txBody>
      </p:sp>
      <p:sp>
        <p:nvSpPr>
          <p:cNvPr id="4" name="Slide Number Placeholder 3"/>
          <p:cNvSpPr>
            <a:spLocks noGrp="1"/>
          </p:cNvSpPr>
          <p:nvPr>
            <p:ph type="sldNum" sz="quarter" idx="5"/>
          </p:nvPr>
        </p:nvSpPr>
        <p:spPr/>
        <p:txBody>
          <a:bodyPr/>
          <a:lstStyle/>
          <a:p>
            <a:pPr marL="0" marR="0" lvl="0" indent="0" algn="r" defTabSz="954802" rtl="0" eaLnBrk="1" fontAlgn="base" latinLnBrk="0" hangingPunct="1">
              <a:lnSpc>
                <a:spcPct val="100000"/>
              </a:lnSpc>
              <a:spcBef>
                <a:spcPct val="0"/>
              </a:spcBef>
              <a:spcAft>
                <a:spcPct val="0"/>
              </a:spcAft>
              <a:buClrTx/>
              <a:buSzTx/>
              <a:buFontTx/>
              <a:buNone/>
              <a:tabLst/>
              <a:defRPr/>
            </a:pPr>
            <a:fld id="{59071158-BD82-49B4-914A-F5A1857BCB9B}" type="slidenum">
              <a:rPr kumimoji="0" lang="en-GB"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54802" rtl="0" eaLnBrk="1" fontAlgn="base" latinLnBrk="0" hangingPunct="1">
                <a:lnSpc>
                  <a:spcPct val="100000"/>
                </a:lnSpc>
                <a:spcBef>
                  <a:spcPct val="0"/>
                </a:spcBef>
                <a:spcAft>
                  <a:spcPct val="0"/>
                </a:spcAft>
                <a:buClrTx/>
                <a:buSzTx/>
                <a:buFontTx/>
                <a:buNone/>
                <a:tabLst/>
                <a:defRPr/>
              </a:pPr>
              <a:t>11</a:t>
            </a:fld>
            <a:endParaRPr kumimoji="0" lang="en-GB"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036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p:spPr>
        <p:txBody>
          <a:bodyPr/>
          <a:lstStyle/>
          <a:p>
            <a:endParaRPr lang="en-US">
              <a:latin typeface="Arial" charset="0"/>
            </a:endParaRPr>
          </a:p>
        </p:txBody>
      </p:sp>
      <p:sp>
        <p:nvSpPr>
          <p:cNvPr id="70660" name="Slide Number Placeholder 3"/>
          <p:cNvSpPr>
            <a:spLocks noGrp="1"/>
          </p:cNvSpPr>
          <p:nvPr>
            <p:ph type="sldNum" sz="quarter" idx="5"/>
          </p:nvPr>
        </p:nvSpPr>
        <p:spPr/>
        <p:txBody>
          <a:bodyPr/>
          <a:lstStyle>
            <a:lvl1pPr defTabSz="954802" eaLnBrk="0" hangingPunct="0">
              <a:defRPr>
                <a:solidFill>
                  <a:schemeClr val="tx1"/>
                </a:solidFill>
                <a:latin typeface="Arial" pitchFamily="34" charset="0"/>
              </a:defRPr>
            </a:lvl1pPr>
            <a:lvl2pPr marL="734946" indent="-282672" defTabSz="954802" eaLnBrk="0" hangingPunct="0">
              <a:defRPr>
                <a:solidFill>
                  <a:schemeClr val="tx1"/>
                </a:solidFill>
                <a:latin typeface="Arial" pitchFamily="34" charset="0"/>
              </a:defRPr>
            </a:lvl2pPr>
            <a:lvl3pPr marL="1130686" indent="-226137" defTabSz="954802" eaLnBrk="0" hangingPunct="0">
              <a:defRPr>
                <a:solidFill>
                  <a:schemeClr val="tx1"/>
                </a:solidFill>
                <a:latin typeface="Arial" pitchFamily="34" charset="0"/>
              </a:defRPr>
            </a:lvl3pPr>
            <a:lvl4pPr marL="1582961" indent="-226137" defTabSz="954802" eaLnBrk="0" hangingPunct="0">
              <a:defRPr>
                <a:solidFill>
                  <a:schemeClr val="tx1"/>
                </a:solidFill>
                <a:latin typeface="Arial" pitchFamily="34" charset="0"/>
              </a:defRPr>
            </a:lvl4pPr>
            <a:lvl5pPr marL="2035237" indent="-226137" defTabSz="954802" eaLnBrk="0" hangingPunct="0">
              <a:defRPr>
                <a:solidFill>
                  <a:schemeClr val="tx1"/>
                </a:solidFill>
                <a:latin typeface="Arial" pitchFamily="34" charset="0"/>
              </a:defRPr>
            </a:lvl5pPr>
            <a:lvl6pPr marL="2487511" indent="-226137" defTabSz="954802" eaLnBrk="0" fontAlgn="base" hangingPunct="0">
              <a:spcBef>
                <a:spcPct val="0"/>
              </a:spcBef>
              <a:spcAft>
                <a:spcPct val="0"/>
              </a:spcAft>
              <a:defRPr>
                <a:solidFill>
                  <a:schemeClr val="tx1"/>
                </a:solidFill>
                <a:latin typeface="Arial" pitchFamily="34" charset="0"/>
              </a:defRPr>
            </a:lvl6pPr>
            <a:lvl7pPr marL="2939786" indent="-226137" defTabSz="954802" eaLnBrk="0" fontAlgn="base" hangingPunct="0">
              <a:spcBef>
                <a:spcPct val="0"/>
              </a:spcBef>
              <a:spcAft>
                <a:spcPct val="0"/>
              </a:spcAft>
              <a:defRPr>
                <a:solidFill>
                  <a:schemeClr val="tx1"/>
                </a:solidFill>
                <a:latin typeface="Arial" pitchFamily="34" charset="0"/>
              </a:defRPr>
            </a:lvl7pPr>
            <a:lvl8pPr marL="3392060" indent="-226137" defTabSz="954802" eaLnBrk="0" fontAlgn="base" hangingPunct="0">
              <a:spcBef>
                <a:spcPct val="0"/>
              </a:spcBef>
              <a:spcAft>
                <a:spcPct val="0"/>
              </a:spcAft>
              <a:defRPr>
                <a:solidFill>
                  <a:schemeClr val="tx1"/>
                </a:solidFill>
                <a:latin typeface="Arial" pitchFamily="34" charset="0"/>
              </a:defRPr>
            </a:lvl8pPr>
            <a:lvl9pPr marL="3844335" indent="-226137" defTabSz="954802" eaLnBrk="0" fontAlgn="base" hangingPunct="0">
              <a:spcBef>
                <a:spcPct val="0"/>
              </a:spcBef>
              <a:spcAft>
                <a:spcPct val="0"/>
              </a:spcAft>
              <a:defRPr>
                <a:solidFill>
                  <a:schemeClr val="tx1"/>
                </a:solidFill>
                <a:latin typeface="Arial" pitchFamily="34" charset="0"/>
              </a:defRPr>
            </a:lvl9pPr>
          </a:lstStyle>
          <a:p>
            <a:pPr marL="0" marR="0" lvl="0" indent="0" algn="r" defTabSz="954802" rtl="0" eaLnBrk="1" fontAlgn="base" latinLnBrk="0" hangingPunct="1">
              <a:lnSpc>
                <a:spcPct val="100000"/>
              </a:lnSpc>
              <a:spcBef>
                <a:spcPct val="0"/>
              </a:spcBef>
              <a:spcAft>
                <a:spcPct val="0"/>
              </a:spcAft>
              <a:buClrTx/>
              <a:buSzTx/>
              <a:buFontTx/>
              <a:buNone/>
              <a:tabLst/>
              <a:defRPr/>
            </a:pPr>
            <a:fld id="{7F200DBF-A4C8-410C-8D21-77CB3A9B7591}" type="slidenum">
              <a:rPr kumimoji="0" lang="en-GB"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54802" rtl="0" eaLnBrk="1" fontAlgn="base" latinLnBrk="0" hangingPunct="1">
                <a:lnSpc>
                  <a:spcPct val="100000"/>
                </a:lnSpc>
                <a:spcBef>
                  <a:spcPct val="0"/>
                </a:spcBef>
                <a:spcAft>
                  <a:spcPct val="0"/>
                </a:spcAft>
                <a:buClrTx/>
                <a:buSzTx/>
                <a:buFontTx/>
                <a:buNone/>
                <a:tabLst/>
                <a:defRPr/>
              </a:pPr>
              <a:t>12</a:t>
            </a:fld>
            <a:endParaRPr kumimoji="0" lang="en-GB"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495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a:ln/>
        </p:spPr>
        <p:txBody>
          <a:bodyPr/>
          <a:lstStyle/>
          <a:p>
            <a:endParaRPr lang="en-US">
              <a:latin typeface="Arial" charset="0"/>
            </a:endParaRPr>
          </a:p>
        </p:txBody>
      </p:sp>
      <p:sp>
        <p:nvSpPr>
          <p:cNvPr id="4" name="Slide Number Placeholder 3"/>
          <p:cNvSpPr>
            <a:spLocks noGrp="1"/>
          </p:cNvSpPr>
          <p:nvPr>
            <p:ph type="sldNum" sz="quarter" idx="5"/>
          </p:nvPr>
        </p:nvSpPr>
        <p:spPr/>
        <p:txBody>
          <a:bodyPr/>
          <a:lstStyle/>
          <a:p>
            <a:pPr marL="0" marR="0" lvl="0" indent="0" algn="r" defTabSz="954802" rtl="0" eaLnBrk="1" fontAlgn="base" latinLnBrk="0" hangingPunct="1">
              <a:lnSpc>
                <a:spcPct val="100000"/>
              </a:lnSpc>
              <a:spcBef>
                <a:spcPct val="0"/>
              </a:spcBef>
              <a:spcAft>
                <a:spcPct val="0"/>
              </a:spcAft>
              <a:buClrTx/>
              <a:buSzTx/>
              <a:buFontTx/>
              <a:buNone/>
              <a:tabLst/>
              <a:defRPr/>
            </a:pPr>
            <a:fld id="{FA0590A1-F0AA-4F18-87A6-7DEBD13BB98A}" type="slidenum">
              <a:rPr kumimoji="0" lang="en-GB"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54802" rtl="0" eaLnBrk="1" fontAlgn="base" latinLnBrk="0" hangingPunct="1">
                <a:lnSpc>
                  <a:spcPct val="100000"/>
                </a:lnSpc>
                <a:spcBef>
                  <a:spcPct val="0"/>
                </a:spcBef>
                <a:spcAft>
                  <a:spcPct val="0"/>
                </a:spcAft>
                <a:buClrTx/>
                <a:buSzTx/>
                <a:buFontTx/>
                <a:buNone/>
                <a:tabLst/>
                <a:defRPr/>
              </a:pPr>
              <a:t>15</a:t>
            </a:fld>
            <a:endParaRPr kumimoji="0" lang="en-GB"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9123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A170DE-8334-4A5A-B72B-4E3CB86788E1}" type="slidenum">
              <a:rPr lang="en-GB" smtClean="0"/>
              <a:t>28</a:t>
            </a:fld>
            <a:endParaRPr lang="en-GB"/>
          </a:p>
        </p:txBody>
      </p:sp>
    </p:spTree>
    <p:extLst>
      <p:ext uri="{BB962C8B-B14F-4D97-AF65-F5344CB8AC3E}">
        <p14:creationId xmlns:p14="http://schemas.microsoft.com/office/powerpoint/2010/main" val="347537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0FDD7C-B9F9-42E9-AFFE-26D447A5F649}"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107586072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0FDD7C-B9F9-42E9-AFFE-26D447A5F649}"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42843405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0FDD7C-B9F9-42E9-AFFE-26D447A5F649}"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9689814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F18C25-4F23-4CFA-A645-8FF1C42CA123}" type="slidenum">
              <a:rPr kumimoji="0" lang="en-GB"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376523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858272D-69CC-4396-B2AD-84E00F93ABBF}" type="datetimeFigureOut">
              <a:rPr kumimoji="0" lang="en-GB" sz="9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27/08/2025</a:t>
            </a:fld>
            <a:endParaRPr kumimoji="0" lang="en-GB" sz="9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42DD4A-D522-46BF-8962-EB8419A19B2E}" type="slidenum">
              <a:rPr kumimoji="0" lang="en-GB" sz="9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084908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5FB399E-6E42-4A8C-8B8E-394E6F0300E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685800" rtl="0" eaLnBrk="1" fontAlgn="auto" latinLnBrk="0" hangingPunct="1">
                <a:lnSpc>
                  <a:spcPct val="100000"/>
                </a:lnSpc>
                <a:spcBef>
                  <a:spcPts val="0"/>
                </a:spcBef>
                <a:spcAft>
                  <a:spcPts val="0"/>
                </a:spcAft>
                <a:buClrTx/>
                <a:buSzTx/>
                <a:buFontTx/>
                <a:buNone/>
                <a:tabLst/>
                <a:defRPr/>
              </a:pPr>
              <a:t>27/08/2025</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500D7C-F096-4E58-B1F5-9E10ABC57085}"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66152127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76A21E-5A45-454A-8447-D0A8FA30B844}" type="slidenum">
              <a:rPr kumimoji="0" lang="en-GB" sz="1800" b="0" i="0" u="none" strike="noStrike" kern="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358988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895EAD-72A2-4CD0-B80C-AFB9391C75A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27/08/2025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5C76-8C6F-44B6-B464-A4E845DC5BE1}"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4369059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AC8727-C76B-4237-AEDE-8B7F9BF88948}" type="slidenum">
              <a:rPr kumimoji="0" lang="en-GB"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473208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BBA2A7-CD5E-48CC-9CFB-02D8AA7697CE}" type="slidenum">
              <a:rPr kumimoji="0" lang="en-GB"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78390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EC8D52-B2C8-4E16-9E5E-3EF6E7DBD4CF}" type="slidenum">
              <a:rPr kumimoji="0" lang="en-GB"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344184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0FDD7C-B9F9-42E9-AFFE-26D447A5F649}"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10762914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B010-0C57-4551-9C76-02C9385DFA0F}" type="slidenum">
              <a:rPr kumimoji="0" lang="en-GB"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168508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E46B74E-DE56-42E8-AAC5-DE046F4BFF6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27/08/2025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5CCF1-A9EB-442A-9964-F83A04D43A3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76207234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0308-D3F1-0216-3315-09AEC0B41B8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A6D87640-0DA7-9BC0-5E52-182379AA8A98}"/>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A6DB0E8C-1AAE-CEA0-1ADC-D46269468D4D}"/>
              </a:ext>
            </a:extLst>
          </p:cNvPr>
          <p:cNvSpPr>
            <a:spLocks noGrp="1"/>
          </p:cNvSpPr>
          <p:nvPr>
            <p:ph type="dt" sz="half" idx="10"/>
          </p:nvPr>
        </p:nvSpPr>
        <p:spPr/>
        <p:txBody>
          <a:bodyPr/>
          <a:lstStyle/>
          <a:p>
            <a:pPr defTabSz="685800"/>
            <a:fld id="{68464FDF-5C90-49E4-9C95-BCA0C97F0095}" type="datetimeFigureOut">
              <a:rPr lang="en-GB" smtClean="0">
                <a:solidFill>
                  <a:prstClr val="black">
                    <a:tint val="82000"/>
                  </a:prstClr>
                </a:solidFill>
              </a:rPr>
              <a:pPr defTabSz="685800"/>
              <a:t>27/08/2025</a:t>
            </a:fld>
            <a:endParaRPr lang="en-GB">
              <a:solidFill>
                <a:prstClr val="black">
                  <a:tint val="82000"/>
                </a:prstClr>
              </a:solidFill>
            </a:endParaRPr>
          </a:p>
        </p:txBody>
      </p:sp>
      <p:sp>
        <p:nvSpPr>
          <p:cNvPr id="5" name="Footer Placeholder 4">
            <a:extLst>
              <a:ext uri="{FF2B5EF4-FFF2-40B4-BE49-F238E27FC236}">
                <a16:creationId xmlns:a16="http://schemas.microsoft.com/office/drawing/2014/main" id="{97D75B24-94C0-8C7A-9A8C-ADA45B2987E4}"/>
              </a:ext>
            </a:extLst>
          </p:cNvPr>
          <p:cNvSpPr>
            <a:spLocks noGrp="1"/>
          </p:cNvSpPr>
          <p:nvPr>
            <p:ph type="ftr" sz="quarter" idx="11"/>
          </p:nvPr>
        </p:nvSpPr>
        <p:spPr/>
        <p:txBody>
          <a:bodyPr/>
          <a:lstStyle/>
          <a:p>
            <a:pPr defTabSz="685800"/>
            <a:endParaRPr lang="en-GB">
              <a:solidFill>
                <a:prstClr val="black">
                  <a:tint val="82000"/>
                </a:prstClr>
              </a:solidFill>
            </a:endParaRPr>
          </a:p>
        </p:txBody>
      </p:sp>
      <p:sp>
        <p:nvSpPr>
          <p:cNvPr id="6" name="Slide Number Placeholder 5">
            <a:extLst>
              <a:ext uri="{FF2B5EF4-FFF2-40B4-BE49-F238E27FC236}">
                <a16:creationId xmlns:a16="http://schemas.microsoft.com/office/drawing/2014/main" id="{974DDA1D-D71A-186B-BEB8-92CEA0CC9380}"/>
              </a:ext>
            </a:extLst>
          </p:cNvPr>
          <p:cNvSpPr>
            <a:spLocks noGrp="1"/>
          </p:cNvSpPr>
          <p:nvPr>
            <p:ph type="sldNum" sz="quarter" idx="12"/>
          </p:nvPr>
        </p:nvSpPr>
        <p:spPr/>
        <p:txBody>
          <a:bodyPr/>
          <a:lstStyle/>
          <a:p>
            <a:pPr defTabSz="685800"/>
            <a:fld id="{9A73F0EA-7F15-42A5-BC56-55F497D320BF}" type="slidenum">
              <a:rPr lang="en-GB" smtClean="0">
                <a:solidFill>
                  <a:prstClr val="black">
                    <a:tint val="82000"/>
                  </a:prstClr>
                </a:solidFill>
              </a:rPr>
              <a:pPr defTabSz="685800"/>
              <a:t>‹#›</a:t>
            </a:fld>
            <a:endParaRPr lang="en-GB">
              <a:solidFill>
                <a:prstClr val="black">
                  <a:tint val="82000"/>
                </a:prstClr>
              </a:solidFill>
            </a:endParaRPr>
          </a:p>
        </p:txBody>
      </p:sp>
    </p:spTree>
    <p:extLst>
      <p:ext uri="{BB962C8B-B14F-4D97-AF65-F5344CB8AC3E}">
        <p14:creationId xmlns:p14="http://schemas.microsoft.com/office/powerpoint/2010/main" val="62093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0FDD7C-B9F9-42E9-AFFE-26D447A5F649}"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161934294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0FDD7C-B9F9-42E9-AFFE-26D447A5F649}"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20922319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0FDD7C-B9F9-42E9-AFFE-26D447A5F649}" type="datetimeFigureOut">
              <a:rPr lang="en-GB" smtClean="0"/>
              <a:t>27/08/2025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35362486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0FDD7C-B9F9-42E9-AFFE-26D447A5F649}" type="datetimeFigureOut">
              <a:rPr lang="en-GB" smtClean="0"/>
              <a:t>27/08/2025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42598303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FDD7C-B9F9-42E9-AFFE-26D447A5F649}" type="datetimeFigureOut">
              <a:rPr lang="en-GB" smtClean="0"/>
              <a:t>27/08/2025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33960694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20FDD7C-B9F9-42E9-AFFE-26D447A5F649}"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1022540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20FDD7C-B9F9-42E9-AFFE-26D447A5F649}"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BA2CB5-329B-4BCF-B129-2E0F1246B961}" type="slidenum">
              <a:rPr lang="en-GB" smtClean="0"/>
              <a:t>‹#›</a:t>
            </a:fld>
            <a:endParaRPr lang="en-GB"/>
          </a:p>
        </p:txBody>
      </p:sp>
    </p:spTree>
    <p:extLst>
      <p:ext uri="{BB962C8B-B14F-4D97-AF65-F5344CB8AC3E}">
        <p14:creationId xmlns:p14="http://schemas.microsoft.com/office/powerpoint/2010/main" val="19858430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0FDD7C-B9F9-42E9-AFFE-26D447A5F649}" type="datetimeFigureOut">
              <a:rPr lang="en-GB" smtClean="0"/>
              <a:t>27/08/2025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BA2CB5-329B-4BCF-B129-2E0F1246B961}" type="slidenum">
              <a:rPr lang="en-GB" smtClean="0"/>
              <a:t>‹#›</a:t>
            </a:fld>
            <a:endParaRPr lang="en-GB"/>
          </a:p>
        </p:txBody>
      </p:sp>
    </p:spTree>
    <p:extLst>
      <p:ext uri="{BB962C8B-B14F-4D97-AF65-F5344CB8AC3E}">
        <p14:creationId xmlns:p14="http://schemas.microsoft.com/office/powerpoint/2010/main" val="1455974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1D75E-B582-34F5-8E4A-725B566D5B34}"/>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1B52778-B403-C577-0FC2-9F5495A3EC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F365B42-859C-7CF7-28B6-20A6EFCBC96A}"/>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8464FDF-5C90-49E4-9C95-BCA0C97F0095}" type="datetimeFigureOut">
              <a:rPr lang="en-GB" smtClean="0"/>
              <a:t>27/08/2025</a:t>
            </a:fld>
            <a:endParaRPr lang="en-GB"/>
          </a:p>
        </p:txBody>
      </p:sp>
      <p:sp>
        <p:nvSpPr>
          <p:cNvPr id="5" name="Footer Placeholder 4">
            <a:extLst>
              <a:ext uri="{FF2B5EF4-FFF2-40B4-BE49-F238E27FC236}">
                <a16:creationId xmlns:a16="http://schemas.microsoft.com/office/drawing/2014/main" id="{29887A89-2A0F-9B6B-F992-7152B1D2EC29}"/>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8BB90AD-0AA3-C00F-B8E6-BBBCBD473FB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A73F0EA-7F15-42A5-BC56-55F497D320BF}" type="slidenum">
              <a:rPr lang="en-GB" smtClean="0"/>
              <a:t>‹#›</a:t>
            </a:fld>
            <a:endParaRPr lang="en-GB"/>
          </a:p>
        </p:txBody>
      </p:sp>
    </p:spTree>
    <p:extLst>
      <p:ext uri="{BB962C8B-B14F-4D97-AF65-F5344CB8AC3E}">
        <p14:creationId xmlns:p14="http://schemas.microsoft.com/office/powerpoint/2010/main" val="902459515"/>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7FF"/>
            </a:gs>
            <a:gs pos="13000">
              <a:srgbClr val="0047FF"/>
            </a:gs>
            <a:gs pos="20000">
              <a:srgbClr val="000082"/>
            </a:gs>
            <a:gs pos="42999">
              <a:srgbClr val="000082"/>
            </a:gs>
            <a:gs pos="58000">
              <a:srgbClr val="000082"/>
            </a:gs>
            <a:gs pos="80000">
              <a:srgbClr val="0047FF"/>
            </a:gs>
            <a:gs pos="87000">
              <a:srgbClr val="000082"/>
            </a:gs>
            <a:gs pos="100000">
              <a:srgbClr val="0047FF"/>
            </a:gs>
          </a:gsLst>
          <a:lin ang="81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60" tIns="45682" rIns="91360" bIns="45682"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60" tIns="45682" rIns="91360" bIns="4568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a:latin typeface="Arial" pitchFamily="34"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ctr">
              <a:defRPr sz="1400">
                <a:latin typeface="Arial" pitchFamily="34"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a:latin typeface="Arial" pitchFamily="34" charset="0"/>
                <a:cs typeface="+mn-cs"/>
              </a:defRPr>
            </a:lvl1pPr>
          </a:lstStyle>
          <a:p>
            <a:pPr>
              <a:defRPr/>
            </a:pPr>
            <a:fld id="{51B92333-EB3A-48F2-980E-AA7B8BFA2147}" type="slidenum">
              <a:rPr lang="en-GB"/>
              <a:pPr>
                <a:defRPr/>
              </a:pPr>
              <a:t>‹#›</a:t>
            </a:fld>
            <a:endParaRPr lang="en-GB" dirty="0"/>
          </a:p>
        </p:txBody>
      </p:sp>
    </p:spTree>
    <p:extLst>
      <p:ext uri="{BB962C8B-B14F-4D97-AF65-F5344CB8AC3E}">
        <p14:creationId xmlns:p14="http://schemas.microsoft.com/office/powerpoint/2010/main" val="2092334327"/>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819" algn="ctr" rtl="0" fontAlgn="base">
        <a:spcBef>
          <a:spcPct val="0"/>
        </a:spcBef>
        <a:spcAft>
          <a:spcPct val="0"/>
        </a:spcAft>
        <a:defRPr sz="4400">
          <a:solidFill>
            <a:schemeClr val="tx2"/>
          </a:solidFill>
          <a:latin typeface="Arial" pitchFamily="34" charset="0"/>
        </a:defRPr>
      </a:lvl6pPr>
      <a:lvl7pPr marL="913642" algn="ctr" rtl="0" fontAlgn="base">
        <a:spcBef>
          <a:spcPct val="0"/>
        </a:spcBef>
        <a:spcAft>
          <a:spcPct val="0"/>
        </a:spcAft>
        <a:defRPr sz="4400">
          <a:solidFill>
            <a:schemeClr val="tx2"/>
          </a:solidFill>
          <a:latin typeface="Arial" pitchFamily="34" charset="0"/>
        </a:defRPr>
      </a:lvl7pPr>
      <a:lvl8pPr marL="1370464" algn="ctr" rtl="0" fontAlgn="base">
        <a:spcBef>
          <a:spcPct val="0"/>
        </a:spcBef>
        <a:spcAft>
          <a:spcPct val="0"/>
        </a:spcAft>
        <a:defRPr sz="4400">
          <a:solidFill>
            <a:schemeClr val="tx2"/>
          </a:solidFill>
          <a:latin typeface="Arial" pitchFamily="34" charset="0"/>
        </a:defRPr>
      </a:lvl8pPr>
      <a:lvl9pPr marL="1827283"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fontAlgn="base">
        <a:spcBef>
          <a:spcPct val="20000"/>
        </a:spcBef>
        <a:spcAft>
          <a:spcPct val="0"/>
        </a:spcAft>
        <a:buChar char="»"/>
        <a:defRPr sz="2000">
          <a:solidFill>
            <a:schemeClr val="tx1"/>
          </a:solidFill>
          <a:latin typeface="+mn-lt"/>
        </a:defRPr>
      </a:lvl6pPr>
      <a:lvl7pPr marL="2969337" indent="-228411" algn="l" rtl="0" fontAlgn="base">
        <a:spcBef>
          <a:spcPct val="20000"/>
        </a:spcBef>
        <a:spcAft>
          <a:spcPct val="0"/>
        </a:spcAft>
        <a:buChar char="»"/>
        <a:defRPr sz="2000">
          <a:solidFill>
            <a:schemeClr val="tx1"/>
          </a:solidFill>
          <a:latin typeface="+mn-lt"/>
        </a:defRPr>
      </a:lvl7pPr>
      <a:lvl8pPr marL="3426158" indent="-228411" algn="l" rtl="0" fontAlgn="base">
        <a:spcBef>
          <a:spcPct val="20000"/>
        </a:spcBef>
        <a:spcAft>
          <a:spcPct val="0"/>
        </a:spcAft>
        <a:buChar char="»"/>
        <a:defRPr sz="2000">
          <a:solidFill>
            <a:schemeClr val="tx1"/>
          </a:solidFill>
          <a:latin typeface="+mn-lt"/>
        </a:defRPr>
      </a:lvl8pPr>
      <a:lvl9pPr marL="3882978" indent="-22841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A7C7DD-083A-4C7B-B907-3091CD420482}" type="datetimeFigureOut">
              <a:rPr lang="en-GB" smtClean="0"/>
              <a:t>27/08/2025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67AB55-72AE-4671-B115-3F4ED4D2BB0C}" type="slidenum">
              <a:rPr lang="en-GB" smtClean="0"/>
              <a:t>‹#›</a:t>
            </a:fld>
            <a:endParaRPr lang="en-GB"/>
          </a:p>
        </p:txBody>
      </p:sp>
    </p:spTree>
    <p:extLst>
      <p:ext uri="{BB962C8B-B14F-4D97-AF65-F5344CB8AC3E}">
        <p14:creationId xmlns:p14="http://schemas.microsoft.com/office/powerpoint/2010/main" val="3072108992"/>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553B9E-1078-43D5-A090-DCA8CA618A06}" type="datetimeFigureOut">
              <a:rPr lang="en-GB" smtClean="0">
                <a:solidFill>
                  <a:prstClr val="black">
                    <a:tint val="75000"/>
                  </a:prstClr>
                </a:solidFill>
                <a:latin typeface="Calibri" panose="020F0502020204030204"/>
                <a:cs typeface="+mn-cs"/>
              </a:rPr>
              <a:pPr fontAlgn="auto">
                <a:spcBef>
                  <a:spcPts val="0"/>
                </a:spcBef>
                <a:spcAft>
                  <a:spcPts val="0"/>
                </a:spcAft>
              </a:pPr>
              <a:t>27/08/2025</a:t>
            </a:fld>
            <a:endParaRPr lang="en-GB">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C5F560-D45B-4EE9-BE9F-5E0C8553E630}" type="slidenum">
              <a:rPr lang="en-GB" smtClean="0">
                <a:solidFill>
                  <a:prstClr val="black">
                    <a:tint val="75000"/>
                  </a:prstClr>
                </a:solidFill>
                <a:latin typeface="Calibri" panose="020F0502020204030204"/>
                <a:cs typeface="+mn-cs"/>
              </a:rPr>
              <a:pPr fontAlgn="auto">
                <a:spcBef>
                  <a:spcPts val="0"/>
                </a:spcBef>
                <a:spcAft>
                  <a:spcPts val="0"/>
                </a:spcAft>
              </a:pPr>
              <a:t>‹#›</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097022894"/>
      </p:ext>
    </p:extLst>
  </p:cSld>
  <p:clrMap bg1="lt1" tx1="dk1" bg2="lt2" tx2="dk2" accent1="accent1" accent2="accent2" accent3="accent3" accent4="accent4" accent5="accent5" accent6="accent6" hlink="hlink" folHlink="folHlink"/>
  <p:sldLayoutIdLst>
    <p:sldLayoutId id="2147483689" r:id="rId1"/>
    <p:sldLayoutId id="2147483699" r:id="rId2"/>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95EAD-72A2-4CD0-B80C-AFB9391C75AF}" type="datetimeFigureOut">
              <a:rPr lang="en-GB" smtClean="0"/>
              <a:t>27/08/2025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95C76-8C6F-44B6-B464-A4E845DC5BE1}" type="slidenum">
              <a:rPr lang="en-GB" smtClean="0"/>
              <a:t>‹#›</a:t>
            </a:fld>
            <a:endParaRPr lang="en-GB"/>
          </a:p>
        </p:txBody>
      </p:sp>
    </p:spTree>
    <p:extLst>
      <p:ext uri="{BB962C8B-B14F-4D97-AF65-F5344CB8AC3E}">
        <p14:creationId xmlns:p14="http://schemas.microsoft.com/office/powerpoint/2010/main" val="334634429"/>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7FF"/>
            </a:gs>
            <a:gs pos="13000">
              <a:srgbClr val="0047FF"/>
            </a:gs>
            <a:gs pos="20000">
              <a:srgbClr val="000082"/>
            </a:gs>
            <a:gs pos="42999">
              <a:srgbClr val="000082"/>
            </a:gs>
            <a:gs pos="58000">
              <a:srgbClr val="000082"/>
            </a:gs>
            <a:gs pos="80000">
              <a:srgbClr val="0047FF"/>
            </a:gs>
            <a:gs pos="87000">
              <a:srgbClr val="000082"/>
            </a:gs>
            <a:gs pos="100000">
              <a:srgbClr val="0047FF"/>
            </a:gs>
          </a:gsLst>
          <a:lin ang="81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60" tIns="45682" rIns="91360" bIns="45682"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60" tIns="45682" rIns="91360" bIns="4568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a:latin typeface="Arial" pitchFamily="34" charset="0"/>
                <a:cs typeface="+mn-cs"/>
              </a:defRPr>
            </a:lvl1pPr>
          </a:lstStyle>
          <a:p>
            <a:pPr>
              <a:defRPr/>
            </a:pPr>
            <a:endParaRPr lang="en-GB"/>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ctr">
              <a:defRPr sz="1400">
                <a:latin typeface="Arial" pitchFamily="34" charset="0"/>
                <a:cs typeface="+mn-cs"/>
              </a:defRPr>
            </a:lvl1pPr>
          </a:lstStyle>
          <a:p>
            <a:pPr>
              <a:defRPr/>
            </a:pPr>
            <a:endParaRPr lang="en-GB"/>
          </a:p>
        </p:txBody>
      </p:sp>
      <p:sp>
        <p:nvSpPr>
          <p:cNvPr id="16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a:latin typeface="Arial" pitchFamily="34" charset="0"/>
                <a:cs typeface="+mn-cs"/>
              </a:defRPr>
            </a:lvl1pPr>
          </a:lstStyle>
          <a:p>
            <a:pPr>
              <a:defRPr/>
            </a:pPr>
            <a:fld id="{ABD08775-CC1A-4C64-B67E-8333E98FB8E6}" type="slidenum">
              <a:rPr lang="en-GB"/>
              <a:pPr>
                <a:defRPr/>
              </a:pPr>
              <a:t>‹#›</a:t>
            </a:fld>
            <a:endParaRPr lang="en-GB" dirty="0"/>
          </a:p>
        </p:txBody>
      </p:sp>
    </p:spTree>
    <p:extLst>
      <p:ext uri="{BB962C8B-B14F-4D97-AF65-F5344CB8AC3E}">
        <p14:creationId xmlns:p14="http://schemas.microsoft.com/office/powerpoint/2010/main" val="157211015"/>
      </p:ext>
    </p:extLst>
  </p:cSld>
  <p:clrMap bg1="lt1" tx1="dk1" bg2="lt2" tx2="dk2" accent1="accent1" accent2="accent2" accent3="accent3" accent4="accent4" accent5="accent5" accent6="accent6" hlink="hlink" folHlink="folHlink"/>
  <p:sldLayoutIdLst>
    <p:sldLayoutId id="2147483693" r:id="rId1"/>
    <p:sldLayoutId id="2147483694" r:id="rId2"/>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819" algn="ctr" rtl="0" fontAlgn="base">
        <a:spcBef>
          <a:spcPct val="0"/>
        </a:spcBef>
        <a:spcAft>
          <a:spcPct val="0"/>
        </a:spcAft>
        <a:defRPr sz="4400">
          <a:solidFill>
            <a:schemeClr val="tx2"/>
          </a:solidFill>
          <a:latin typeface="Arial" pitchFamily="34" charset="0"/>
        </a:defRPr>
      </a:lvl6pPr>
      <a:lvl7pPr marL="913642" algn="ctr" rtl="0" fontAlgn="base">
        <a:spcBef>
          <a:spcPct val="0"/>
        </a:spcBef>
        <a:spcAft>
          <a:spcPct val="0"/>
        </a:spcAft>
        <a:defRPr sz="4400">
          <a:solidFill>
            <a:schemeClr val="tx2"/>
          </a:solidFill>
          <a:latin typeface="Arial" pitchFamily="34" charset="0"/>
        </a:defRPr>
      </a:lvl7pPr>
      <a:lvl8pPr marL="1370464" algn="ctr" rtl="0" fontAlgn="base">
        <a:spcBef>
          <a:spcPct val="0"/>
        </a:spcBef>
        <a:spcAft>
          <a:spcPct val="0"/>
        </a:spcAft>
        <a:defRPr sz="4400">
          <a:solidFill>
            <a:schemeClr val="tx2"/>
          </a:solidFill>
          <a:latin typeface="Arial" pitchFamily="34" charset="0"/>
        </a:defRPr>
      </a:lvl8pPr>
      <a:lvl9pPr marL="1827283"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fontAlgn="base">
        <a:spcBef>
          <a:spcPct val="20000"/>
        </a:spcBef>
        <a:spcAft>
          <a:spcPct val="0"/>
        </a:spcAft>
        <a:buChar char="»"/>
        <a:defRPr sz="2000">
          <a:solidFill>
            <a:schemeClr val="tx1"/>
          </a:solidFill>
          <a:latin typeface="+mn-lt"/>
        </a:defRPr>
      </a:lvl6pPr>
      <a:lvl7pPr marL="2969337" indent="-228411" algn="l" rtl="0" fontAlgn="base">
        <a:spcBef>
          <a:spcPct val="20000"/>
        </a:spcBef>
        <a:spcAft>
          <a:spcPct val="0"/>
        </a:spcAft>
        <a:buChar char="»"/>
        <a:defRPr sz="2000">
          <a:solidFill>
            <a:schemeClr val="tx1"/>
          </a:solidFill>
          <a:latin typeface="+mn-lt"/>
        </a:defRPr>
      </a:lvl7pPr>
      <a:lvl8pPr marL="3426158" indent="-228411" algn="l" rtl="0" fontAlgn="base">
        <a:spcBef>
          <a:spcPct val="20000"/>
        </a:spcBef>
        <a:spcAft>
          <a:spcPct val="0"/>
        </a:spcAft>
        <a:buChar char="»"/>
        <a:defRPr sz="2000">
          <a:solidFill>
            <a:schemeClr val="tx1"/>
          </a:solidFill>
          <a:latin typeface="+mn-lt"/>
        </a:defRPr>
      </a:lvl8pPr>
      <a:lvl9pPr marL="3882978" indent="-22841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7FF"/>
            </a:gs>
            <a:gs pos="13000">
              <a:srgbClr val="0047FF"/>
            </a:gs>
            <a:gs pos="20000">
              <a:srgbClr val="000082"/>
            </a:gs>
            <a:gs pos="42999">
              <a:srgbClr val="000082"/>
            </a:gs>
            <a:gs pos="58000">
              <a:srgbClr val="000082"/>
            </a:gs>
            <a:gs pos="80000">
              <a:srgbClr val="0047FF"/>
            </a:gs>
            <a:gs pos="87000">
              <a:srgbClr val="000082"/>
            </a:gs>
            <a:gs pos="100000">
              <a:srgbClr val="0047FF"/>
            </a:gs>
          </a:gsLst>
          <a:lin ang="8100000" scaled="1"/>
        </a:gra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60" tIns="45682" rIns="91360" bIns="45682" numCol="1" anchor="ctr" anchorCtr="0" compatLnSpc="1">
            <a:prstTxWarp prst="textNoShape">
              <a:avLst/>
            </a:prstTxWarp>
          </a:bodyPr>
          <a:lstStyle/>
          <a:p>
            <a:pPr lvl="0"/>
            <a:r>
              <a:rPr lang="en-GB"/>
              <a:t>Click to edit Master title style</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60" tIns="45682" rIns="91360" bIns="4568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7418DC62-2165-45F4-B06F-E89BA7DFD071}" type="slidenum">
              <a:rPr lang="en-GB"/>
              <a:pPr>
                <a:defRPr/>
              </a:pPr>
              <a:t>‹#›</a:t>
            </a:fld>
            <a:endParaRPr lang="en-GB" dirty="0"/>
          </a:p>
        </p:txBody>
      </p:sp>
    </p:spTree>
    <p:extLst>
      <p:ext uri="{BB962C8B-B14F-4D97-AF65-F5344CB8AC3E}">
        <p14:creationId xmlns:p14="http://schemas.microsoft.com/office/powerpoint/2010/main" val="270321619"/>
      </p:ext>
    </p:extLst>
  </p:cSld>
  <p:clrMap bg1="lt1" tx1="dk1" bg2="lt2" tx2="dk2" accent1="accent1" accent2="accent2" accent3="accent3" accent4="accent4" accent5="accent5" accent6="accent6" hlink="hlink" folHlink="folHlink"/>
  <p:sldLayoutIdLst>
    <p:sldLayoutId id="2147483696" r:id="rId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819" algn="ctr" rtl="0" fontAlgn="base">
        <a:spcBef>
          <a:spcPct val="0"/>
        </a:spcBef>
        <a:spcAft>
          <a:spcPct val="0"/>
        </a:spcAft>
        <a:defRPr sz="4400">
          <a:solidFill>
            <a:schemeClr val="tx2"/>
          </a:solidFill>
          <a:latin typeface="Arial" pitchFamily="34" charset="0"/>
        </a:defRPr>
      </a:lvl6pPr>
      <a:lvl7pPr marL="913642" algn="ctr" rtl="0" fontAlgn="base">
        <a:spcBef>
          <a:spcPct val="0"/>
        </a:spcBef>
        <a:spcAft>
          <a:spcPct val="0"/>
        </a:spcAft>
        <a:defRPr sz="4400">
          <a:solidFill>
            <a:schemeClr val="tx2"/>
          </a:solidFill>
          <a:latin typeface="Arial" pitchFamily="34" charset="0"/>
        </a:defRPr>
      </a:lvl7pPr>
      <a:lvl8pPr marL="1370464" algn="ctr" rtl="0" fontAlgn="base">
        <a:spcBef>
          <a:spcPct val="0"/>
        </a:spcBef>
        <a:spcAft>
          <a:spcPct val="0"/>
        </a:spcAft>
        <a:defRPr sz="4400">
          <a:solidFill>
            <a:schemeClr val="tx2"/>
          </a:solidFill>
          <a:latin typeface="Arial" pitchFamily="34" charset="0"/>
        </a:defRPr>
      </a:lvl8pPr>
      <a:lvl9pPr marL="1827283"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fontAlgn="base">
        <a:spcBef>
          <a:spcPct val="20000"/>
        </a:spcBef>
        <a:spcAft>
          <a:spcPct val="0"/>
        </a:spcAft>
        <a:buChar char="»"/>
        <a:defRPr sz="2000">
          <a:solidFill>
            <a:schemeClr val="tx1"/>
          </a:solidFill>
          <a:latin typeface="+mn-lt"/>
        </a:defRPr>
      </a:lvl6pPr>
      <a:lvl7pPr marL="2969337" indent="-228411" algn="l" rtl="0" fontAlgn="base">
        <a:spcBef>
          <a:spcPct val="20000"/>
        </a:spcBef>
        <a:spcAft>
          <a:spcPct val="0"/>
        </a:spcAft>
        <a:buChar char="»"/>
        <a:defRPr sz="2000">
          <a:solidFill>
            <a:schemeClr val="tx1"/>
          </a:solidFill>
          <a:latin typeface="+mn-lt"/>
        </a:defRPr>
      </a:lvl7pPr>
      <a:lvl8pPr marL="3426158" indent="-228411" algn="l" rtl="0" fontAlgn="base">
        <a:spcBef>
          <a:spcPct val="20000"/>
        </a:spcBef>
        <a:spcAft>
          <a:spcPct val="0"/>
        </a:spcAft>
        <a:buChar char="»"/>
        <a:defRPr sz="2000">
          <a:solidFill>
            <a:schemeClr val="tx1"/>
          </a:solidFill>
          <a:latin typeface="+mn-lt"/>
        </a:defRPr>
      </a:lvl8pPr>
      <a:lvl9pPr marL="3882978" indent="-22841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7FF"/>
            </a:gs>
            <a:gs pos="13000">
              <a:srgbClr val="0047FF"/>
            </a:gs>
            <a:gs pos="20000">
              <a:srgbClr val="000082"/>
            </a:gs>
            <a:gs pos="42999">
              <a:srgbClr val="000082"/>
            </a:gs>
            <a:gs pos="58000">
              <a:srgbClr val="000082"/>
            </a:gs>
            <a:gs pos="80000">
              <a:srgbClr val="0047FF"/>
            </a:gs>
            <a:gs pos="87000">
              <a:srgbClr val="000082"/>
            </a:gs>
            <a:gs pos="100000">
              <a:srgbClr val="0047FF"/>
            </a:gs>
          </a:gsLst>
          <a:lin ang="81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ctr" anchorCtr="0" compatLnSpc="1">
            <a:prstTxWarp prst="textNoShape">
              <a:avLst/>
            </a:prstTxWarp>
          </a:bodyPr>
          <a:lstStyle/>
          <a:p>
            <a:pPr lvl="0"/>
            <a:r>
              <a:rPr lang="en-GB"/>
              <a:t>Click to edit Master title style</a:t>
            </a:r>
          </a:p>
        </p:txBody>
      </p:sp>
      <p:sp>
        <p:nvSpPr>
          <p:cNvPr id="819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GB" dirty="0"/>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GB" dirty="0"/>
          </a:p>
        </p:txBody>
      </p:sp>
      <p:sp>
        <p:nvSpPr>
          <p:cNvPr id="16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5AF4C5DA-847F-44DB-8DF0-764AD88FE247}" type="slidenum">
              <a:rPr lang="en-GB"/>
              <a:pPr>
                <a:defRPr/>
              </a:pPr>
              <a:t>‹#›</a:t>
            </a:fld>
            <a:endParaRPr lang="en-GB" dirty="0"/>
          </a:p>
        </p:txBody>
      </p:sp>
    </p:spTree>
    <p:extLst>
      <p:ext uri="{BB962C8B-B14F-4D97-AF65-F5344CB8AC3E}">
        <p14:creationId xmlns:p14="http://schemas.microsoft.com/office/powerpoint/2010/main" val="178555746"/>
      </p:ext>
    </p:extLst>
  </p:cSld>
  <p:clrMap bg1="lt1" tx1="dk1" bg2="lt2" tx2="dk2" accent1="accent1" accent2="accent2" accent3="accent3" accent4="accent4" accent5="accent5" accent6="accent6" hlink="hlink" folHlink="folHlink"/>
  <p:sldLayoutIdLst>
    <p:sldLayoutId id="2147483698" r:id="rId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819" algn="ctr" rtl="0" fontAlgn="base">
        <a:spcBef>
          <a:spcPct val="0"/>
        </a:spcBef>
        <a:spcAft>
          <a:spcPct val="0"/>
        </a:spcAft>
        <a:defRPr sz="4400">
          <a:solidFill>
            <a:schemeClr val="tx2"/>
          </a:solidFill>
          <a:latin typeface="Arial" pitchFamily="34" charset="0"/>
        </a:defRPr>
      </a:lvl6pPr>
      <a:lvl7pPr marL="913642" algn="ctr" rtl="0" fontAlgn="base">
        <a:spcBef>
          <a:spcPct val="0"/>
        </a:spcBef>
        <a:spcAft>
          <a:spcPct val="0"/>
        </a:spcAft>
        <a:defRPr sz="4400">
          <a:solidFill>
            <a:schemeClr val="tx2"/>
          </a:solidFill>
          <a:latin typeface="Arial" pitchFamily="34" charset="0"/>
        </a:defRPr>
      </a:lvl7pPr>
      <a:lvl8pPr marL="1370464" algn="ctr" rtl="0" fontAlgn="base">
        <a:spcBef>
          <a:spcPct val="0"/>
        </a:spcBef>
        <a:spcAft>
          <a:spcPct val="0"/>
        </a:spcAft>
        <a:defRPr sz="4400">
          <a:solidFill>
            <a:schemeClr val="tx2"/>
          </a:solidFill>
          <a:latin typeface="Arial" pitchFamily="34" charset="0"/>
        </a:defRPr>
      </a:lvl8pPr>
      <a:lvl9pPr marL="1827283" algn="ctr" rtl="0" fontAlgn="base">
        <a:spcBef>
          <a:spcPct val="0"/>
        </a:spcBef>
        <a:spcAft>
          <a:spcPct val="0"/>
        </a:spcAft>
        <a:defRPr sz="4400">
          <a:solidFill>
            <a:schemeClr val="tx2"/>
          </a:solidFill>
          <a:latin typeface="Arial" pitchFamily="34" charset="0"/>
        </a:defRPr>
      </a:lvl9pPr>
    </p:titleStyle>
    <p:bodyStyle>
      <a:lvl1pPr marL="342615" indent="-342615" algn="l" rtl="0" eaLnBrk="0" fontAlgn="base" hangingPunct="0">
        <a:spcBef>
          <a:spcPct val="20000"/>
        </a:spcBef>
        <a:spcAft>
          <a:spcPct val="0"/>
        </a:spcAft>
        <a:buChar char="•"/>
        <a:defRPr sz="3200">
          <a:solidFill>
            <a:schemeClr val="tx1"/>
          </a:solidFill>
          <a:latin typeface="+mn-lt"/>
          <a:ea typeface="+mn-ea"/>
          <a:cs typeface="+mn-cs"/>
        </a:defRPr>
      </a:lvl1pPr>
      <a:lvl2pPr marL="742334" indent="-285512" algn="l" rtl="0" eaLnBrk="0" fontAlgn="base" hangingPunct="0">
        <a:spcBef>
          <a:spcPct val="20000"/>
        </a:spcBef>
        <a:spcAft>
          <a:spcPct val="0"/>
        </a:spcAft>
        <a:buChar char="–"/>
        <a:defRPr sz="2800">
          <a:solidFill>
            <a:schemeClr val="tx1"/>
          </a:solidFill>
          <a:latin typeface="+mn-lt"/>
        </a:defRPr>
      </a:lvl2pPr>
      <a:lvl3pPr marL="1142054" indent="-228411" algn="l" rtl="0" eaLnBrk="0" fontAlgn="base" hangingPunct="0">
        <a:spcBef>
          <a:spcPct val="20000"/>
        </a:spcBef>
        <a:spcAft>
          <a:spcPct val="0"/>
        </a:spcAft>
        <a:buChar char="•"/>
        <a:defRPr sz="2400">
          <a:solidFill>
            <a:schemeClr val="tx1"/>
          </a:solidFill>
          <a:latin typeface="+mn-lt"/>
        </a:defRPr>
      </a:lvl3pPr>
      <a:lvl4pPr marL="1598874" indent="-228411" algn="l" rtl="0" eaLnBrk="0" fontAlgn="base" hangingPunct="0">
        <a:spcBef>
          <a:spcPct val="20000"/>
        </a:spcBef>
        <a:spcAft>
          <a:spcPct val="0"/>
        </a:spcAft>
        <a:buChar char="–"/>
        <a:defRPr sz="2000">
          <a:solidFill>
            <a:schemeClr val="tx1"/>
          </a:solidFill>
          <a:latin typeface="+mn-lt"/>
        </a:defRPr>
      </a:lvl4pPr>
      <a:lvl5pPr marL="2055695" indent="-228411" algn="l" rtl="0" eaLnBrk="0" fontAlgn="base" hangingPunct="0">
        <a:spcBef>
          <a:spcPct val="20000"/>
        </a:spcBef>
        <a:spcAft>
          <a:spcPct val="0"/>
        </a:spcAft>
        <a:buChar char="»"/>
        <a:defRPr sz="2000">
          <a:solidFill>
            <a:schemeClr val="tx1"/>
          </a:solidFill>
          <a:latin typeface="+mn-lt"/>
        </a:defRPr>
      </a:lvl5pPr>
      <a:lvl6pPr marL="2512516" indent="-228411" algn="l" rtl="0" fontAlgn="base">
        <a:spcBef>
          <a:spcPct val="20000"/>
        </a:spcBef>
        <a:spcAft>
          <a:spcPct val="0"/>
        </a:spcAft>
        <a:buChar char="»"/>
        <a:defRPr sz="2000">
          <a:solidFill>
            <a:schemeClr val="tx1"/>
          </a:solidFill>
          <a:latin typeface="+mn-lt"/>
        </a:defRPr>
      </a:lvl6pPr>
      <a:lvl7pPr marL="2969337" indent="-228411" algn="l" rtl="0" fontAlgn="base">
        <a:spcBef>
          <a:spcPct val="20000"/>
        </a:spcBef>
        <a:spcAft>
          <a:spcPct val="0"/>
        </a:spcAft>
        <a:buChar char="»"/>
        <a:defRPr sz="2000">
          <a:solidFill>
            <a:schemeClr val="tx1"/>
          </a:solidFill>
          <a:latin typeface="+mn-lt"/>
        </a:defRPr>
      </a:lvl7pPr>
      <a:lvl8pPr marL="3426158" indent="-228411" algn="l" rtl="0" fontAlgn="base">
        <a:spcBef>
          <a:spcPct val="20000"/>
        </a:spcBef>
        <a:spcAft>
          <a:spcPct val="0"/>
        </a:spcAft>
        <a:buChar char="»"/>
        <a:defRPr sz="2000">
          <a:solidFill>
            <a:schemeClr val="tx1"/>
          </a:solidFill>
          <a:latin typeface="+mn-lt"/>
        </a:defRPr>
      </a:lvl8pPr>
      <a:lvl9pPr marL="3882978" indent="-22841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6B74E-DE56-42E8-AAC5-DE046F4BFF60}" type="datetimeFigureOut">
              <a:rPr lang="en-GB" smtClean="0"/>
              <a:t>27/08/2025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5CCF1-A9EB-442A-9964-F83A04D43A30}" type="slidenum">
              <a:rPr lang="en-GB" smtClean="0"/>
              <a:t>‹#›</a:t>
            </a:fld>
            <a:endParaRPr lang="en-GB"/>
          </a:p>
        </p:txBody>
      </p:sp>
    </p:spTree>
    <p:extLst>
      <p:ext uri="{BB962C8B-B14F-4D97-AF65-F5344CB8AC3E}">
        <p14:creationId xmlns:p14="http://schemas.microsoft.com/office/powerpoint/2010/main" val="3838131587"/>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s://thatsup.co.uk/london/guide/the-best-restaurants-for-lunch-in-london/" TargetMode="External"/><Relationship Id="rId2" Type="http://schemas.openxmlformats.org/officeDocument/2006/relationships/image" Target="../media/image39.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hyperlink" Target="mailto:office@cpbc.co.uk"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cpbc.co.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cpbc.co.uk/" TargetMode="External"/><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2BF1BC-C47C-B4BE-DFA8-D653D42D4D38}"/>
            </a:ext>
          </a:extLst>
        </p:cNvPr>
        <p:cNvGrpSpPr/>
        <p:nvPr/>
      </p:nvGrpSpPr>
      <p:grpSpPr>
        <a:xfrm>
          <a:off x="0" y="0"/>
          <a:ext cx="0" cy="0"/>
          <a:chOff x="0" y="0"/>
          <a:chExt cx="0" cy="0"/>
        </a:xfrm>
      </p:grpSpPr>
      <p:pic>
        <p:nvPicPr>
          <p:cNvPr id="1026" name="Picture 2" descr="Clarence Park Baptist Church | Baptist ...">
            <a:extLst>
              <a:ext uri="{FF2B5EF4-FFF2-40B4-BE49-F238E27FC236}">
                <a16:creationId xmlns:a16="http://schemas.microsoft.com/office/drawing/2014/main" id="{F6DEEB19-6C73-61A7-ECF6-FDA961B809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6656" y="1982439"/>
            <a:ext cx="3685229" cy="3870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A2ECD0-7DD6-15DF-EE3F-37BC31D515CC}"/>
              </a:ext>
            </a:extLst>
          </p:cNvPr>
          <p:cNvSpPr txBox="1"/>
          <p:nvPr/>
        </p:nvSpPr>
        <p:spPr>
          <a:xfrm>
            <a:off x="-15011" y="6188131"/>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pic>
        <p:nvPicPr>
          <p:cNvPr id="2" name="Picture 1">
            <a:extLst>
              <a:ext uri="{FF2B5EF4-FFF2-40B4-BE49-F238E27FC236}">
                <a16:creationId xmlns:a16="http://schemas.microsoft.com/office/drawing/2014/main" id="{183DC7DD-5059-6CF9-B99A-43D4ACA6B2DF}"/>
              </a:ext>
            </a:extLst>
          </p:cNvPr>
          <p:cNvPicPr>
            <a:picLocks noChangeAspect="1"/>
          </p:cNvPicPr>
          <p:nvPr/>
        </p:nvPicPr>
        <p:blipFill>
          <a:blip r:embed="rId3"/>
          <a:srcRect r="13794" b="5280"/>
          <a:stretch>
            <a:fillRect/>
          </a:stretch>
        </p:blipFill>
        <p:spPr>
          <a:xfrm>
            <a:off x="5567289" y="310896"/>
            <a:ext cx="3472850" cy="2167128"/>
          </a:xfrm>
          <a:prstGeom prst="rect">
            <a:avLst/>
          </a:prstGeom>
        </p:spPr>
      </p:pic>
      <p:sp>
        <p:nvSpPr>
          <p:cNvPr id="3" name="Rectangle 2">
            <a:extLst>
              <a:ext uri="{FF2B5EF4-FFF2-40B4-BE49-F238E27FC236}">
                <a16:creationId xmlns:a16="http://schemas.microsoft.com/office/drawing/2014/main" id="{652D226D-7042-1703-AB78-0F7144AA8C4E}"/>
              </a:ext>
            </a:extLst>
          </p:cNvPr>
          <p:cNvSpPr/>
          <p:nvPr/>
        </p:nvSpPr>
        <p:spPr>
          <a:xfrm>
            <a:off x="2238111" y="461879"/>
            <a:ext cx="3860937" cy="1446550"/>
          </a:xfrm>
          <a:prstGeom prst="rect">
            <a:avLst/>
          </a:prstGeom>
          <a:noFill/>
        </p:spPr>
        <p:txBody>
          <a:bodyPr wrap="square" lIns="91440" tIns="45720" rIns="91440" bIns="45720">
            <a:spAutoFit/>
          </a:bodyPr>
          <a:lstStyle/>
          <a:p>
            <a:pPr algn="ctr"/>
            <a:r>
              <a:rPr lang="en-GB" sz="4400" b="1" cap="none" spc="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Black" panose="020B0A04020102020204" pitchFamily="34" charset="0"/>
              </a:rPr>
              <a:t>Welcome to church</a:t>
            </a:r>
          </a:p>
        </p:txBody>
      </p:sp>
      <p:sp>
        <p:nvSpPr>
          <p:cNvPr id="6" name="TextBox 5">
            <a:extLst>
              <a:ext uri="{FF2B5EF4-FFF2-40B4-BE49-F238E27FC236}">
                <a16:creationId xmlns:a16="http://schemas.microsoft.com/office/drawing/2014/main" id="{71A99138-97E4-80D5-5CC9-B3246EA60578}"/>
              </a:ext>
            </a:extLst>
          </p:cNvPr>
          <p:cNvSpPr txBox="1"/>
          <p:nvPr/>
        </p:nvSpPr>
        <p:spPr>
          <a:xfrm>
            <a:off x="4663440" y="2749376"/>
            <a:ext cx="3860937" cy="1938992"/>
          </a:xfrm>
          <a:prstGeom prst="rect">
            <a:avLst/>
          </a:prstGeom>
          <a:noFill/>
        </p:spPr>
        <p:txBody>
          <a:bodyPr wrap="square" rtlCol="0">
            <a:spAutoFit/>
          </a:bodyPr>
          <a:lstStyle/>
          <a:p>
            <a:r>
              <a:rPr lang="en-GB" sz="2400" i="1" dirty="0">
                <a:latin typeface="Arial" panose="020B0604020202020204" pitchFamily="34" charset="0"/>
                <a:cs typeface="Arial" panose="020B0604020202020204" pitchFamily="34" charset="0"/>
              </a:rPr>
              <a:t>We seek to bring people to Jesus, and together grow in our relationship with God and each other as we serve the community</a:t>
            </a:r>
          </a:p>
        </p:txBody>
      </p:sp>
    </p:spTree>
    <p:extLst>
      <p:ext uri="{BB962C8B-B14F-4D97-AF65-F5344CB8AC3E}">
        <p14:creationId xmlns:p14="http://schemas.microsoft.com/office/powerpoint/2010/main" val="6109108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p:cNvSpPr/>
          <p:nvPr/>
        </p:nvSpPr>
        <p:spPr>
          <a:xfrm>
            <a:off x="-1" y="1340768"/>
            <a:ext cx="9144001" cy="4536504"/>
          </a:xfrm>
          <a:prstGeom prst="rect">
            <a:avLst/>
          </a:prstGeom>
          <a:solidFill>
            <a:srgbClr val="5A2A82"/>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p:cNvSpPr/>
          <p:nvPr/>
        </p:nvSpPr>
        <p:spPr>
          <a:xfrm>
            <a:off x="2411413" y="1628775"/>
            <a:ext cx="6408737" cy="3016134"/>
          </a:xfrm>
          <a:prstGeom prst="rect">
            <a:avLst/>
          </a:prstGeom>
        </p:spPr>
        <p:txBody>
          <a:bodyPr lIns="91360" tIns="45682" rIns="91360" bIns="4568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sng" strike="noStrike" kern="1200" cap="none" spc="0" normalizeH="0" baseline="0" noProof="0" dirty="0">
                <a:ln>
                  <a:noFill/>
                </a:ln>
                <a:solidFill>
                  <a:prstClr val="white"/>
                </a:solidFill>
                <a:effectLst/>
                <a:uLnTx/>
                <a:uFillTx/>
                <a:latin typeface="Arial Narrow" pitchFamily="34" charset="0"/>
                <a:ea typeface="+mn-ea"/>
                <a:cs typeface="Arial" charset="0"/>
              </a:rPr>
              <a:t>Practice Dates</a:t>
            </a:r>
            <a:endParaRPr kumimoji="0" lang="en-GB" sz="3200" b="1" i="0" u="sng" strike="noStrike" kern="1200" cap="none" spc="0" normalizeH="0" baseline="0" noProof="0" dirty="0">
              <a:ln>
                <a:noFill/>
              </a:ln>
              <a:solidFill>
                <a:prstClr val="white"/>
              </a:solidFill>
              <a:effectLst/>
              <a:uLnTx/>
              <a:uFillTx/>
              <a:latin typeface="Arial Narrow"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lumMod val="95000"/>
                </a:prstClr>
              </a:solidFill>
              <a:effectLst/>
              <a:uLnTx/>
              <a:uFillTx/>
              <a:latin typeface="Arial Narrow"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t>Every Tuesday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t> during term-time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Narrow" pitchFamily="34" charset="0"/>
                <a:ea typeface="+mn-ea"/>
                <a:cs typeface="Arial" charset="0"/>
              </a:rPr>
              <a:t> </a:t>
            </a:r>
            <a:endParaRPr kumimoji="0" lang="en-GB" sz="1800" b="0" i="0" u="none" strike="noStrike" kern="1200" cap="none" spc="0" normalizeH="0" baseline="0" noProof="0" dirty="0">
              <a:ln>
                <a:noFill/>
              </a:ln>
              <a:solidFill>
                <a:prstClr val="white"/>
              </a:solidFill>
              <a:effectLst/>
              <a:uLnTx/>
              <a:uFillTx/>
              <a:latin typeface="Arial Narrow"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Narrow" pitchFamily="34" charset="0"/>
                <a:ea typeface="+mn-ea"/>
                <a:cs typeface="Arial" charset="0"/>
              </a:rPr>
              <a:t>At 7.30pm in the Rear Hall</a:t>
            </a:r>
          </a:p>
        </p:txBody>
      </p:sp>
      <p:sp>
        <p:nvSpPr>
          <p:cNvPr id="90116" name="Rectangle 2"/>
          <p:cNvSpPr>
            <a:spLocks noChangeArrowheads="1"/>
          </p:cNvSpPr>
          <p:nvPr/>
        </p:nvSpPr>
        <p:spPr bwMode="auto">
          <a:xfrm>
            <a:off x="28575" y="402539"/>
            <a:ext cx="9139238" cy="707809"/>
          </a:xfrm>
          <a:prstGeom prst="rect">
            <a:avLst/>
          </a:prstGeom>
          <a:noFill/>
          <a:ln w="9525">
            <a:noFill/>
            <a:miter lim="800000"/>
            <a:headEnd/>
            <a:tailEnd/>
          </a:ln>
        </p:spPr>
        <p:txBody>
          <a:bodyPr lIns="91360" tIns="45682" rIns="91360" bIns="45682"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err="1">
                <a:ln>
                  <a:noFill/>
                </a:ln>
                <a:solidFill>
                  <a:srgbClr val="660066"/>
                </a:solidFill>
                <a:effectLst/>
                <a:uLnTx/>
                <a:uFillTx/>
                <a:latin typeface="Arial" charset="0"/>
                <a:ea typeface="+mn-ea"/>
                <a:cs typeface="Times New Roman" pitchFamily="18" charset="0"/>
              </a:rPr>
              <a:t>Caprione</a:t>
            </a:r>
            <a:r>
              <a:rPr kumimoji="0" lang="en-GB" sz="4000" b="1" i="0" u="none" strike="noStrike" kern="1200" cap="none" spc="0" normalizeH="0" baseline="0" noProof="0" dirty="0">
                <a:ln>
                  <a:noFill/>
                </a:ln>
                <a:solidFill>
                  <a:srgbClr val="660066"/>
                </a:solidFill>
                <a:effectLst/>
                <a:uLnTx/>
                <a:uFillTx/>
                <a:latin typeface="Arial" charset="0"/>
                <a:ea typeface="+mn-ea"/>
                <a:cs typeface="Times New Roman" pitchFamily="18" charset="0"/>
              </a:rPr>
              <a:t> Choir</a:t>
            </a:r>
          </a:p>
        </p:txBody>
      </p:sp>
      <p:sp>
        <p:nvSpPr>
          <p:cNvPr id="90118" name="Rectangle 7"/>
          <p:cNvSpPr>
            <a:spLocks noChangeArrowheads="1"/>
          </p:cNvSpPr>
          <p:nvPr/>
        </p:nvSpPr>
        <p:spPr bwMode="auto">
          <a:xfrm>
            <a:off x="35496" y="6021288"/>
            <a:ext cx="9029478" cy="707809"/>
          </a:xfrm>
          <a:prstGeom prst="rect">
            <a:avLst/>
          </a:prstGeom>
          <a:noFill/>
          <a:ln w="9525">
            <a:noFill/>
            <a:miter lim="800000"/>
            <a:headEnd/>
            <a:tailEnd/>
          </a:ln>
        </p:spPr>
        <p:txBody>
          <a:bodyPr wrap="square" lIns="91360" tIns="45682" rIns="91360" bIns="4568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1" u="none" strike="noStrike" kern="1200" cap="none" spc="0" normalizeH="0" baseline="0" noProof="0" dirty="0">
                <a:ln>
                  <a:noFill/>
                </a:ln>
                <a:solidFill>
                  <a:srgbClr val="660066"/>
                </a:solidFill>
                <a:effectLst/>
                <a:uLnTx/>
                <a:uFillTx/>
                <a:latin typeface="Arial" charset="0"/>
                <a:ea typeface="+mn-ea"/>
                <a:cs typeface="Arial" charset="0"/>
              </a:rPr>
              <a:t>If you would like to join the group then please speak to </a:t>
            </a:r>
            <a:r>
              <a:rPr kumimoji="0" lang="en-GB" sz="2000" b="1" i="0" u="none" strike="noStrike" kern="1200" cap="none" spc="0" normalizeH="0" baseline="0" noProof="0" dirty="0">
                <a:ln>
                  <a:noFill/>
                </a:ln>
                <a:solidFill>
                  <a:srgbClr val="660066"/>
                </a:solidFill>
                <a:effectLst/>
                <a:uLnTx/>
                <a:uFillTx/>
                <a:latin typeface="Arial" charset="0"/>
                <a:ea typeface="+mn-ea"/>
                <a:cs typeface="Arial" charset="0"/>
              </a:rPr>
              <a:t>Kaye Cooke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660066"/>
                </a:solidFill>
                <a:effectLst/>
                <a:uLnTx/>
                <a:uFillTx/>
                <a:latin typeface="Arial" charset="0"/>
                <a:ea typeface="+mn-ea"/>
                <a:cs typeface="Arial" charset="0"/>
              </a:rPr>
              <a:t> </a:t>
            </a:r>
            <a:r>
              <a:rPr kumimoji="0" lang="en-GB" sz="2000" b="0" i="0" u="none" strike="noStrike" kern="1200" cap="none" spc="0" normalizeH="0" baseline="0" noProof="0" dirty="0">
                <a:ln>
                  <a:noFill/>
                </a:ln>
                <a:solidFill>
                  <a:srgbClr val="660066"/>
                </a:solidFill>
                <a:effectLst/>
                <a:uLnTx/>
                <a:uFillTx/>
                <a:latin typeface="Arial" charset="0"/>
                <a:ea typeface="+mn-ea"/>
                <a:cs typeface="Arial" charset="0"/>
              </a:rPr>
              <a:t>or telephone 01934 625788</a:t>
            </a:r>
          </a:p>
        </p:txBody>
      </p:sp>
      <p:pic>
        <p:nvPicPr>
          <p:cNvPr id="10" name="Picture 2" descr="C:\Users\May\Downloads\Caprione logo (1).tif"/>
          <p:cNvPicPr>
            <a:picLocks noChangeAspect="1" noChangeArrowheads="1"/>
          </p:cNvPicPr>
          <p:nvPr/>
        </p:nvPicPr>
        <p:blipFill>
          <a:blip r:embed="rId3" cstate="print"/>
          <a:srcRect/>
          <a:stretch>
            <a:fillRect/>
          </a:stretch>
        </p:blipFill>
        <p:spPr bwMode="auto">
          <a:xfrm>
            <a:off x="179512" y="1446491"/>
            <a:ext cx="2808312" cy="4325058"/>
          </a:xfrm>
          <a:prstGeom prst="rect">
            <a:avLst/>
          </a:prstGeom>
          <a:noFill/>
        </p:spPr>
      </p:pic>
    </p:spTree>
    <p:extLst>
      <p:ext uri="{BB962C8B-B14F-4D97-AF65-F5344CB8AC3E}">
        <p14:creationId xmlns:p14="http://schemas.microsoft.com/office/powerpoint/2010/main" val="8873484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p:cNvSpPr/>
          <p:nvPr/>
        </p:nvSpPr>
        <p:spPr>
          <a:xfrm>
            <a:off x="-4763" y="1484313"/>
            <a:ext cx="9144001" cy="4316412"/>
          </a:xfrm>
          <a:prstGeom prst="rect">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p:cNvSpPr/>
          <p:nvPr/>
        </p:nvSpPr>
        <p:spPr>
          <a:xfrm>
            <a:off x="2411413" y="1628775"/>
            <a:ext cx="6408737" cy="3386138"/>
          </a:xfrm>
          <a:prstGeom prst="rect">
            <a:avLst/>
          </a:prstGeom>
        </p:spPr>
        <p:txBody>
          <a:bodyPr lIns="91360" tIns="45682" rIns="91360" bIns="4568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sng" strike="noStrike" kern="1200" cap="none" spc="0" normalizeH="0" baseline="0" noProof="0" dirty="0">
                <a:ln>
                  <a:noFill/>
                </a:ln>
                <a:solidFill>
                  <a:prstClr val="white"/>
                </a:solidFill>
                <a:effectLst/>
                <a:uLnTx/>
                <a:uFillTx/>
                <a:latin typeface="Arial Narrow" pitchFamily="34" charset="0"/>
                <a:ea typeface="+mn-ea"/>
                <a:cs typeface="Arial" charset="0"/>
              </a:rPr>
              <a:t>Practice Dates</a:t>
            </a:r>
            <a:endParaRPr kumimoji="0" lang="en-GB" sz="3200" b="1" i="0" u="sng" strike="noStrike" kern="1200" cap="none" spc="0" normalizeH="0" baseline="0" noProof="0" dirty="0">
              <a:ln>
                <a:noFill/>
              </a:ln>
              <a:solidFill>
                <a:prstClr val="white"/>
              </a:solidFill>
              <a:effectLst/>
              <a:uLnTx/>
              <a:uFillTx/>
              <a:latin typeface="Arial Narrow"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lumMod val="95000"/>
                </a:prstClr>
              </a:solidFill>
              <a:effectLst/>
              <a:uLnTx/>
              <a:uFillTx/>
              <a:latin typeface="Arial Narrow"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t>2</a:t>
            </a:r>
            <a:r>
              <a:rPr kumimoji="0" lang="en-GB" sz="3600" b="1" i="0" u="none" strike="noStrike" kern="1200" cap="none" spc="0" normalizeH="0" baseline="30000" noProof="0" dirty="0">
                <a:ln>
                  <a:noFill/>
                </a:ln>
                <a:solidFill>
                  <a:srgbClr val="FFFF00"/>
                </a:solidFill>
                <a:effectLst/>
                <a:uLnTx/>
                <a:uFillTx/>
                <a:latin typeface="Arial Narrow" pitchFamily="34" charset="0"/>
                <a:ea typeface="+mn-ea"/>
                <a:cs typeface="Arial" charset="0"/>
              </a:rPr>
              <a:t>nd</a:t>
            </a:r>
            <a: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t> and 4</a:t>
            </a:r>
            <a:r>
              <a:rPr kumimoji="0" lang="en-GB" sz="3600" b="1" i="0" u="none" strike="noStrike" kern="1200" cap="none" spc="0" normalizeH="0" baseline="30000" noProof="0" dirty="0">
                <a:ln>
                  <a:noFill/>
                </a:ln>
                <a:solidFill>
                  <a:srgbClr val="FFFF00"/>
                </a:solidFill>
                <a:effectLst/>
                <a:uLnTx/>
                <a:uFillTx/>
                <a:latin typeface="Arial Narrow" pitchFamily="34" charset="0"/>
                <a:ea typeface="+mn-ea"/>
                <a:cs typeface="Arial" charset="0"/>
              </a:rPr>
              <a:t>th</a:t>
            </a:r>
            <a: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t> </a:t>
            </a:r>
            <a:b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br>
            <a:r>
              <a:rPr kumimoji="0" lang="en-GB" sz="3600" b="1" i="0" u="none" strike="noStrike" kern="1200" cap="none" spc="0" normalizeH="0" baseline="0" noProof="0" dirty="0">
                <a:ln>
                  <a:noFill/>
                </a:ln>
                <a:solidFill>
                  <a:srgbClr val="FFFF00"/>
                </a:solidFill>
                <a:effectLst/>
                <a:uLnTx/>
                <a:uFillTx/>
                <a:latin typeface="Arial Narrow" pitchFamily="34" charset="0"/>
                <a:ea typeface="+mn-ea"/>
                <a:cs typeface="Arial" charset="0"/>
              </a:rPr>
              <a:t>Thursdays of the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Narrow" pitchFamily="34" charset="0"/>
                <a:ea typeface="+mn-ea"/>
                <a:cs typeface="Arial" charset="0"/>
              </a:rPr>
              <a:t> </a:t>
            </a:r>
            <a:endParaRPr kumimoji="0" lang="en-GB" sz="1800" b="0" i="0" u="none" strike="noStrike" kern="1200" cap="none" spc="0" normalizeH="0" baseline="0" noProof="0" dirty="0">
              <a:ln>
                <a:noFill/>
              </a:ln>
              <a:solidFill>
                <a:prstClr val="white"/>
              </a:solidFill>
              <a:effectLst/>
              <a:uLnTx/>
              <a:uFillTx/>
              <a:latin typeface="Arial Narrow" pitchFamily="34"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Narrow" pitchFamily="34" charset="0"/>
                <a:ea typeface="+mn-ea"/>
                <a:cs typeface="Arial" charset="0"/>
              </a:rPr>
              <a:t>At 7.30pm in the Primary room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Arial Narrow" pitchFamily="34" charset="0"/>
                <a:ea typeface="+mn-ea"/>
                <a:cs typeface="Arial" charset="0"/>
              </a:rPr>
              <a:t>(use the North Entrance)</a:t>
            </a:r>
          </a:p>
        </p:txBody>
      </p:sp>
      <p:sp>
        <p:nvSpPr>
          <p:cNvPr id="90116" name="Rectangle 2"/>
          <p:cNvSpPr>
            <a:spLocks noChangeArrowheads="1"/>
          </p:cNvSpPr>
          <p:nvPr/>
        </p:nvSpPr>
        <p:spPr bwMode="auto">
          <a:xfrm>
            <a:off x="28575" y="79375"/>
            <a:ext cx="9139238" cy="1354138"/>
          </a:xfrm>
          <a:prstGeom prst="rect">
            <a:avLst/>
          </a:prstGeom>
          <a:noFill/>
          <a:ln w="9525">
            <a:noFill/>
            <a:miter lim="800000"/>
            <a:headEnd/>
            <a:tailEnd/>
          </a:ln>
        </p:spPr>
        <p:txBody>
          <a:bodyPr lIns="91360" tIns="45682" rIns="91360" bIns="45682"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1200" cap="none" spc="0" normalizeH="0" baseline="0" noProof="0" dirty="0">
                <a:ln>
                  <a:noFill/>
                </a:ln>
                <a:solidFill>
                  <a:srgbClr val="660066"/>
                </a:solidFill>
                <a:effectLst/>
                <a:uLnTx/>
                <a:uFillTx/>
                <a:latin typeface="Arial" charset="0"/>
                <a:ea typeface="+mn-ea"/>
                <a:cs typeface="Times New Roman" pitchFamily="18" charset="0"/>
              </a:rPr>
              <a:t>“THE CLANGERS”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1" u="none" strike="noStrike" kern="1200" cap="none" spc="0" normalizeH="0" baseline="0" noProof="0" dirty="0">
                <a:ln>
                  <a:noFill/>
                </a:ln>
                <a:solidFill>
                  <a:srgbClr val="660066"/>
                </a:solidFill>
                <a:effectLst/>
                <a:uLnTx/>
                <a:uFillTx/>
                <a:latin typeface="Arial" charset="0"/>
                <a:ea typeface="+mn-ea"/>
                <a:cs typeface="Times New Roman" pitchFamily="18" charset="0"/>
              </a:rPr>
              <a:t>Clarence Park Baptist Church </a:t>
            </a:r>
            <a:r>
              <a:rPr kumimoji="0" lang="en-GB" sz="2800" b="0" i="1" u="none" strike="noStrike" kern="1200" cap="none" spc="0" normalizeH="0" baseline="0" noProof="0" dirty="0" err="1">
                <a:ln>
                  <a:noFill/>
                </a:ln>
                <a:solidFill>
                  <a:srgbClr val="660066"/>
                </a:solidFill>
                <a:effectLst/>
                <a:uLnTx/>
                <a:uFillTx/>
                <a:latin typeface="Arial" charset="0"/>
                <a:ea typeface="+mn-ea"/>
                <a:cs typeface="Times New Roman" pitchFamily="18" charset="0"/>
              </a:rPr>
              <a:t>Handchimes</a:t>
            </a:r>
            <a:r>
              <a:rPr kumimoji="0" lang="en-GB" sz="2800" b="0" i="1" u="none" strike="noStrike" kern="1200" cap="none" spc="0" normalizeH="0" baseline="0" noProof="0" dirty="0">
                <a:ln>
                  <a:noFill/>
                </a:ln>
                <a:solidFill>
                  <a:srgbClr val="660066"/>
                </a:solidFill>
                <a:effectLst/>
                <a:uLnTx/>
                <a:uFillTx/>
                <a:latin typeface="Arial" charset="0"/>
                <a:ea typeface="+mn-ea"/>
                <a:cs typeface="Times New Roman" pitchFamily="18" charset="0"/>
              </a:rPr>
              <a:t> group</a:t>
            </a:r>
            <a:r>
              <a:rPr kumimoji="0" lang="en-GB" sz="2800" b="0" i="1" u="none" strike="noStrike" kern="1200" cap="none" spc="0" normalizeH="0" baseline="0" noProof="0" dirty="0">
                <a:ln>
                  <a:noFill/>
                </a:ln>
                <a:solidFill>
                  <a:srgbClr val="660066"/>
                </a:solidFill>
                <a:effectLst/>
                <a:uLnTx/>
                <a:uFillTx/>
                <a:latin typeface="Arial" charset="0"/>
                <a:ea typeface="+mn-ea"/>
                <a:cs typeface="Arial" charset="0"/>
              </a:rPr>
              <a:t> </a:t>
            </a:r>
          </a:p>
        </p:txBody>
      </p:sp>
      <p:pic>
        <p:nvPicPr>
          <p:cNvPr id="90117" name="Picture 4" descr="http://ts3.mm.bing.net/th?id=H.4853129189656086&amp;pid=15.1"/>
          <p:cNvPicPr>
            <a:picLocks noChangeAspect="1" noChangeArrowheads="1"/>
          </p:cNvPicPr>
          <p:nvPr/>
        </p:nvPicPr>
        <p:blipFill>
          <a:blip r:embed="rId3" cstate="print"/>
          <a:srcRect/>
          <a:stretch>
            <a:fillRect/>
          </a:stretch>
        </p:blipFill>
        <p:spPr bwMode="auto">
          <a:xfrm>
            <a:off x="0" y="1951038"/>
            <a:ext cx="2916238" cy="2974975"/>
          </a:xfrm>
          <a:prstGeom prst="rect">
            <a:avLst/>
          </a:prstGeom>
          <a:noFill/>
          <a:ln w="9525">
            <a:noFill/>
            <a:miter lim="800000"/>
            <a:headEnd/>
            <a:tailEnd/>
          </a:ln>
        </p:spPr>
      </p:pic>
      <p:sp>
        <p:nvSpPr>
          <p:cNvPr id="90118" name="Rectangle 7"/>
          <p:cNvSpPr>
            <a:spLocks noChangeArrowheads="1"/>
          </p:cNvSpPr>
          <p:nvPr/>
        </p:nvSpPr>
        <p:spPr bwMode="auto">
          <a:xfrm>
            <a:off x="43749" y="6218022"/>
            <a:ext cx="9029478" cy="400033"/>
          </a:xfrm>
          <a:prstGeom prst="rect">
            <a:avLst/>
          </a:prstGeom>
          <a:noFill/>
          <a:ln w="9525">
            <a:noFill/>
            <a:miter lim="800000"/>
            <a:headEnd/>
            <a:tailEnd/>
          </a:ln>
        </p:spPr>
        <p:txBody>
          <a:bodyPr wrap="square" lIns="91360" tIns="45682" rIns="91360" bIns="4568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1" u="none" strike="noStrike" kern="1200" cap="none" spc="0" normalizeH="0" baseline="0" noProof="0" dirty="0">
                <a:ln>
                  <a:noFill/>
                </a:ln>
                <a:solidFill>
                  <a:srgbClr val="660066"/>
                </a:solidFill>
                <a:effectLst/>
                <a:uLnTx/>
                <a:uFillTx/>
                <a:latin typeface="Arial" charset="0"/>
                <a:ea typeface="+mn-ea"/>
                <a:cs typeface="Arial" charset="0"/>
              </a:rPr>
              <a:t>If you would like to join the group then please speak to </a:t>
            </a:r>
            <a:r>
              <a:rPr kumimoji="0" lang="en-GB" sz="2000" b="1" i="0" u="none" strike="noStrike" kern="1200" cap="none" spc="0" normalizeH="0" baseline="0" noProof="0" dirty="0">
                <a:ln>
                  <a:noFill/>
                </a:ln>
                <a:solidFill>
                  <a:srgbClr val="660066"/>
                </a:solidFill>
                <a:effectLst/>
                <a:uLnTx/>
                <a:uFillTx/>
                <a:latin typeface="Arial" charset="0"/>
                <a:ea typeface="+mn-ea"/>
                <a:cs typeface="Arial" charset="0"/>
              </a:rPr>
              <a:t>Jane Ridge</a:t>
            </a:r>
          </a:p>
        </p:txBody>
      </p:sp>
      <p:pic>
        <p:nvPicPr>
          <p:cNvPr id="90119" name="Picture 5" descr="17"/>
          <p:cNvPicPr>
            <a:picLocks noChangeAspect="1" noChangeArrowheads="1"/>
          </p:cNvPicPr>
          <p:nvPr/>
        </p:nvPicPr>
        <p:blipFill>
          <a:blip r:embed="rId4" cstate="print"/>
          <a:srcRect/>
          <a:stretch>
            <a:fillRect/>
          </a:stretch>
        </p:blipFill>
        <p:spPr bwMode="auto">
          <a:xfrm rot="565665">
            <a:off x="6829425" y="5183188"/>
            <a:ext cx="2187575" cy="1031875"/>
          </a:xfrm>
          <a:prstGeom prst="rect">
            <a:avLst/>
          </a:prstGeom>
          <a:noFill/>
          <a:ln w="9525">
            <a:noFill/>
            <a:miter lim="800000"/>
            <a:headEnd/>
            <a:tailEnd/>
          </a:ln>
        </p:spPr>
      </p:pic>
    </p:spTree>
    <p:extLst>
      <p:ext uri="{BB962C8B-B14F-4D97-AF65-F5344CB8AC3E}">
        <p14:creationId xmlns:p14="http://schemas.microsoft.com/office/powerpoint/2010/main" val="10410100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9144000" cy="13573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1"/>
          <p:cNvSpPr>
            <a:spLocks noChangeArrowheads="1"/>
          </p:cNvSpPr>
          <p:nvPr/>
        </p:nvSpPr>
        <p:spPr bwMode="auto">
          <a:xfrm>
            <a:off x="214313" y="1355725"/>
            <a:ext cx="8715375" cy="4786313"/>
          </a:xfrm>
          <a:prstGeom prst="rect">
            <a:avLst/>
          </a:prstGeom>
          <a:noFill/>
          <a:ln w="9525">
            <a:noFill/>
            <a:miter lim="800000"/>
            <a:headEnd/>
            <a:tailEnd/>
          </a:ln>
          <a:effectLst/>
        </p:spPr>
        <p:txBody>
          <a:bodyPr lIns="91360" tIns="45682" rIns="9136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Our Tots and Toddler group meets on a Thursday </a:t>
            </a:r>
            <a:b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b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morning during term time from 10 - 11:30am.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We cater for children from 0-4 years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Parents, grandparents and child minders </a:t>
            </a:r>
          </a:p>
          <a:p>
            <a:pPr marL="456819" marR="0" lvl="1"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are all welcome to come to our meetings.</a:t>
            </a:r>
            <a:b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b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  </a:t>
            </a:r>
          </a:p>
          <a:p>
            <a:pPr marL="95170" marR="0" lvl="1" indent="0" algn="ctr" defTabSz="914400" rtl="0" eaLnBrk="0" fontAlgn="base" latinLnBrk="0" hangingPunct="0">
              <a:lnSpc>
                <a:spcPct val="100000"/>
              </a:lnSpc>
              <a:spcBef>
                <a:spcPct val="0"/>
              </a:spcBef>
              <a:spcAft>
                <a:spcPct val="0"/>
              </a:spcAft>
              <a:buClrTx/>
              <a:buSzTx/>
              <a:buFontTx/>
              <a:buNone/>
              <a:tabLst>
                <a:tab pos="1968452" algn="l"/>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A small charge is made which </a:t>
            </a:r>
          </a:p>
          <a:p>
            <a:pPr marL="95170" marR="0" lvl="1" indent="0" algn="ctr" defTabSz="914400" rtl="0" eaLnBrk="0" fontAlgn="base" latinLnBrk="0" hangingPunct="0">
              <a:lnSpc>
                <a:spcPct val="100000"/>
              </a:lnSpc>
              <a:spcBef>
                <a:spcPct val="0"/>
              </a:spcBef>
              <a:spcAft>
                <a:spcPct val="0"/>
              </a:spcAft>
              <a:buClrTx/>
              <a:buSzTx/>
              <a:buFontTx/>
              <a:buNone/>
              <a:tabLst>
                <a:tab pos="1968452" algn="l"/>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Includes a drink and biscuits </a:t>
            </a:r>
          </a:p>
          <a:p>
            <a:pPr marL="95170" marR="0" lvl="1" indent="0" algn="ctr" defTabSz="914400" rtl="0" eaLnBrk="0" fontAlgn="base" latinLnBrk="0" hangingPunct="0">
              <a:lnSpc>
                <a:spcPct val="100000"/>
              </a:lnSpc>
              <a:spcBef>
                <a:spcPct val="0"/>
              </a:spcBef>
              <a:spcAft>
                <a:spcPct val="0"/>
              </a:spcAft>
              <a:buClrTx/>
              <a:buSzTx/>
              <a:buFontTx/>
              <a:buNone/>
              <a:tabLst>
                <a:tab pos="1968452" algn="l"/>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Arial" charset="0"/>
              </a:rPr>
              <a:t>for both children and adults.</a:t>
            </a:r>
          </a:p>
        </p:txBody>
      </p:sp>
      <p:pic>
        <p:nvPicPr>
          <p:cNvPr id="79876" name="Picture 3" descr="http://www.cpbc.co.uk/images/content_images/tots4.JPG"/>
          <p:cNvPicPr>
            <a:picLocks noChangeAspect="1" noChangeArrowheads="1"/>
          </p:cNvPicPr>
          <p:nvPr/>
        </p:nvPicPr>
        <p:blipFill>
          <a:blip r:embed="rId3" cstate="print"/>
          <a:srcRect/>
          <a:stretch>
            <a:fillRect/>
          </a:stretch>
        </p:blipFill>
        <p:spPr bwMode="auto">
          <a:xfrm>
            <a:off x="285750" y="3143250"/>
            <a:ext cx="2286000" cy="3475038"/>
          </a:xfrm>
          <a:prstGeom prst="rect">
            <a:avLst/>
          </a:prstGeom>
          <a:noFill/>
          <a:ln w="9525">
            <a:noFill/>
            <a:miter lim="800000"/>
            <a:headEnd/>
            <a:tailEnd/>
          </a:ln>
        </p:spPr>
      </p:pic>
      <p:pic>
        <p:nvPicPr>
          <p:cNvPr id="79877" name="Picture 4" descr="http://www.cpbc.co.uk/images/content_images/tot1.JPG"/>
          <p:cNvPicPr>
            <a:picLocks noChangeAspect="1" noChangeArrowheads="1"/>
          </p:cNvPicPr>
          <p:nvPr/>
        </p:nvPicPr>
        <p:blipFill>
          <a:blip r:embed="rId4" cstate="print"/>
          <a:srcRect/>
          <a:stretch>
            <a:fillRect/>
          </a:stretch>
        </p:blipFill>
        <p:spPr bwMode="auto">
          <a:xfrm>
            <a:off x="7358063" y="1357313"/>
            <a:ext cx="1071562" cy="2182812"/>
          </a:xfrm>
          <a:prstGeom prst="rect">
            <a:avLst/>
          </a:prstGeom>
          <a:noFill/>
          <a:ln w="9525">
            <a:noFill/>
            <a:miter lim="800000"/>
            <a:headEnd/>
            <a:tailEnd/>
          </a:ln>
        </p:spPr>
      </p:pic>
      <p:pic>
        <p:nvPicPr>
          <p:cNvPr id="79878" name="Picture 5" descr="http://www.cpbc.co.uk/images/content_images/tot2(1).JPG"/>
          <p:cNvPicPr>
            <a:picLocks noChangeAspect="1" noChangeArrowheads="1"/>
          </p:cNvPicPr>
          <p:nvPr/>
        </p:nvPicPr>
        <p:blipFill>
          <a:blip r:embed="rId5" cstate="print"/>
          <a:srcRect/>
          <a:stretch>
            <a:fillRect/>
          </a:stretch>
        </p:blipFill>
        <p:spPr bwMode="auto">
          <a:xfrm>
            <a:off x="6938963" y="4929188"/>
            <a:ext cx="2205037" cy="1428750"/>
          </a:xfrm>
          <a:prstGeom prst="rect">
            <a:avLst/>
          </a:prstGeom>
          <a:noFill/>
          <a:ln w="9525">
            <a:noFill/>
            <a:miter lim="800000"/>
            <a:headEnd/>
            <a:tailEnd/>
          </a:ln>
        </p:spPr>
      </p:pic>
      <p:sp>
        <p:nvSpPr>
          <p:cNvPr id="10" name="Rectangle 9"/>
          <p:cNvSpPr/>
          <p:nvPr/>
        </p:nvSpPr>
        <p:spPr>
          <a:xfrm>
            <a:off x="642910" y="3"/>
            <a:ext cx="8049768" cy="1200329"/>
          </a:xfrm>
          <a:prstGeom prst="rect">
            <a:avLst/>
          </a:prstGeom>
          <a:solidFill>
            <a:schemeClr val="bg1">
              <a:alpha val="66000"/>
            </a:schemeClr>
          </a:solidFill>
          <a:effectLst>
            <a:softEdge rad="317500"/>
          </a:effectLst>
        </p:spPr>
        <p:txBody>
          <a:bodyPr wrap="none" lIns="91360" tIns="45682" rIns="91360" bIns="4568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8000">
                  <a:solidFill>
                    <a:srgbClr val="333399">
                      <a:satMod val="140000"/>
                    </a:srgbClr>
                  </a:solidFill>
                  <a:prstDash val="solid"/>
                  <a:miter lim="800000"/>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25500" dist="23000" dir="7020000" algn="tl">
                    <a:srgbClr val="000000">
                      <a:alpha val="50000"/>
                    </a:srgbClr>
                  </a:outerShdw>
                </a:effectLst>
                <a:uLnTx/>
                <a:uFillTx/>
                <a:latin typeface="Arial" pitchFamily="34" charset="0"/>
                <a:ea typeface="+mn-ea"/>
                <a:cs typeface="Arial" charset="0"/>
              </a:rPr>
              <a:t>Tots and Toddlers</a:t>
            </a:r>
          </a:p>
        </p:txBody>
      </p:sp>
    </p:spTree>
    <p:extLst>
      <p:ext uri="{BB962C8B-B14F-4D97-AF65-F5344CB8AC3E}">
        <p14:creationId xmlns:p14="http://schemas.microsoft.com/office/powerpoint/2010/main" val="2241953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oster for a crafty event&#10;&#10;Description automatically generated">
            <a:extLst>
              <a:ext uri="{FF2B5EF4-FFF2-40B4-BE49-F238E27FC236}">
                <a16:creationId xmlns:a16="http://schemas.microsoft.com/office/drawing/2014/main" id="{B1CC19CE-3945-F76C-A964-5D33B0AB8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95867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ards on a table&#10;&#10;AI-generated content may be incorrect.">
            <a:extLst>
              <a:ext uri="{FF2B5EF4-FFF2-40B4-BE49-F238E27FC236}">
                <a16:creationId xmlns:a16="http://schemas.microsoft.com/office/drawing/2014/main" id="{F2FE3055-35BB-25FD-B3D0-D7178B8D2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9" y="265595"/>
            <a:ext cx="8778945" cy="6187741"/>
          </a:xfrm>
          <a:prstGeom prst="rect">
            <a:avLst/>
          </a:prstGeom>
        </p:spPr>
      </p:pic>
    </p:spTree>
    <p:extLst>
      <p:ext uri="{BB962C8B-B14F-4D97-AF65-F5344CB8AC3E}">
        <p14:creationId xmlns:p14="http://schemas.microsoft.com/office/powerpoint/2010/main" val="31770834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363538" y="-217488"/>
            <a:ext cx="2579687" cy="2392363"/>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264368" y="1689425"/>
            <a:ext cx="2795467" cy="1595567"/>
          </a:xfrm>
          <a:prstGeom prst="rect">
            <a:avLst/>
          </a:prstGeom>
          <a:ln>
            <a:noFill/>
          </a:ln>
          <a:effectLst>
            <a:softEdge rad="112500"/>
          </a:effectLst>
        </p:spPr>
      </p:pic>
      <p:pic>
        <p:nvPicPr>
          <p:cNvPr id="57349" name="Picture 5"/>
          <p:cNvPicPr>
            <a:picLocks noChangeAspect="1" noChangeArrowheads="1"/>
          </p:cNvPicPr>
          <p:nvPr/>
        </p:nvPicPr>
        <p:blipFill>
          <a:blip r:embed="rId5" cstate="print"/>
          <a:srcRect/>
          <a:stretch>
            <a:fillRect/>
          </a:stretch>
        </p:blipFill>
        <p:spPr bwMode="auto">
          <a:xfrm>
            <a:off x="255631" y="3284992"/>
            <a:ext cx="2795467" cy="1595567"/>
          </a:xfrm>
          <a:prstGeom prst="rect">
            <a:avLst/>
          </a:prstGeom>
          <a:ln>
            <a:noFill/>
          </a:ln>
          <a:effectLst>
            <a:softEdge rad="112500"/>
          </a:effectLst>
        </p:spPr>
      </p:pic>
      <p:pic>
        <p:nvPicPr>
          <p:cNvPr id="57350" name="Picture 6"/>
          <p:cNvPicPr>
            <a:picLocks noChangeAspect="1" noChangeArrowheads="1"/>
          </p:cNvPicPr>
          <p:nvPr/>
        </p:nvPicPr>
        <p:blipFill>
          <a:blip r:embed="rId6" cstate="print"/>
          <a:srcRect/>
          <a:stretch>
            <a:fillRect/>
          </a:stretch>
        </p:blipFill>
        <p:spPr bwMode="auto">
          <a:xfrm>
            <a:off x="264368" y="5005985"/>
            <a:ext cx="2795467" cy="1595567"/>
          </a:xfrm>
          <a:prstGeom prst="rect">
            <a:avLst/>
          </a:prstGeom>
          <a:ln>
            <a:noFill/>
          </a:ln>
          <a:effectLst>
            <a:softEdge rad="112500"/>
          </a:effectLst>
        </p:spPr>
      </p:pic>
      <p:sp>
        <p:nvSpPr>
          <p:cNvPr id="109574" name="TextBox 1"/>
          <p:cNvSpPr txBox="1">
            <a:spLocks noChangeArrowheads="1"/>
          </p:cNvSpPr>
          <p:nvPr/>
        </p:nvSpPr>
        <p:spPr bwMode="auto">
          <a:xfrm>
            <a:off x="3203575" y="333375"/>
            <a:ext cx="5616575" cy="1814513"/>
          </a:xfrm>
          <a:prstGeom prst="rect">
            <a:avLst/>
          </a:prstGeom>
          <a:noFill/>
          <a:ln w="9525">
            <a:noFill/>
            <a:miter lim="800000"/>
            <a:headEnd/>
            <a:tailEnd/>
          </a:ln>
        </p:spPr>
        <p:txBody>
          <a:bodyPr lIns="91360" tIns="45682" rIns="91360" bIns="4568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Arial" charset="0"/>
                <a:ea typeface="+mn-ea"/>
                <a:cs typeface="Arial" charset="0"/>
              </a:rPr>
              <a:t>Can you help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a:ln>
                  <a:noFill/>
                </a:ln>
                <a:solidFill>
                  <a:srgbClr val="008000"/>
                </a:solidFill>
                <a:effectLst/>
                <a:uLnTx/>
                <a:uFillTx/>
                <a:latin typeface="Arial" charset="0"/>
                <a:ea typeface="+mn-ea"/>
                <a:cs typeface="Arial" charset="0"/>
              </a:rPr>
              <a:t>Weston foodbank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Arial" charset="0"/>
                <a:ea typeface="+mn-ea"/>
                <a:cs typeface="Arial" charset="0"/>
              </a:rPr>
              <a:t>By providing the following items</a:t>
            </a:r>
            <a:endParaRPr kumimoji="0" lang="en-GB" sz="24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109575" name="TextBox 2"/>
          <p:cNvSpPr txBox="1">
            <a:spLocks noChangeArrowheads="1"/>
          </p:cNvSpPr>
          <p:nvPr/>
        </p:nvSpPr>
        <p:spPr bwMode="auto">
          <a:xfrm>
            <a:off x="3348038" y="2362200"/>
            <a:ext cx="5327650" cy="2676525"/>
          </a:xfrm>
          <a:prstGeom prst="rect">
            <a:avLst/>
          </a:prstGeom>
          <a:noFill/>
          <a:ln w="9525">
            <a:noFill/>
            <a:miter lim="800000"/>
            <a:headEnd/>
            <a:tailEnd/>
          </a:ln>
        </p:spPr>
        <p:txBody>
          <a:bodyPr lIns="91360" tIns="45682" rIns="91360" bIns="45682">
            <a:spAutoFit/>
          </a:bodyPr>
          <a:lstStyle/>
          <a:p>
            <a:pPr marL="455613" marR="0" lvl="0" indent="-455613" algn="l" defTabSz="914400" rtl="0" eaLnBrk="1" fontAlgn="base" latinLnBrk="0" hangingPunct="1">
              <a:lnSpc>
                <a:spcPct val="100000"/>
              </a:lnSpc>
              <a:spcBef>
                <a:spcPct val="0"/>
              </a:spcBef>
              <a:spcAft>
                <a:spcPct val="0"/>
              </a:spcAft>
              <a:buClrTx/>
              <a:buSzTx/>
              <a:buFont typeface="Arial" charset="0"/>
              <a:buChar char="•"/>
              <a:tabLst/>
              <a:defRPr/>
            </a:pPr>
            <a:r>
              <a:rPr kumimoji="0" lang="en-GB" sz="2800" b="1" i="0" u="none" strike="noStrike" kern="1200" cap="none" spc="0" normalizeH="0" baseline="0" noProof="0">
                <a:ln>
                  <a:noFill/>
                </a:ln>
                <a:solidFill>
                  <a:srgbClr val="000000"/>
                </a:solidFill>
                <a:effectLst/>
                <a:uLnTx/>
                <a:uFillTx/>
                <a:latin typeface="Arial" charset="0"/>
                <a:ea typeface="+mn-ea"/>
                <a:cs typeface="Arial" charset="0"/>
              </a:rPr>
              <a:t>UHT and Powdered milk</a:t>
            </a:r>
          </a:p>
          <a:p>
            <a:pPr marL="455613" marR="0" lvl="0" indent="-455613" algn="l" defTabSz="914400" rtl="0" eaLnBrk="1" fontAlgn="base" latinLnBrk="0" hangingPunct="1">
              <a:lnSpc>
                <a:spcPct val="100000"/>
              </a:lnSpc>
              <a:spcBef>
                <a:spcPct val="0"/>
              </a:spcBef>
              <a:spcAft>
                <a:spcPct val="0"/>
              </a:spcAft>
              <a:buClrTx/>
              <a:buSzTx/>
              <a:buFont typeface="Arial" charset="0"/>
              <a:buChar char="•"/>
              <a:tabLst/>
              <a:defRPr/>
            </a:pPr>
            <a:r>
              <a:rPr kumimoji="0" lang="en-GB" sz="2800" b="1" i="0" u="none" strike="noStrike" kern="1200" cap="none" spc="0" normalizeH="0" baseline="0" noProof="0">
                <a:ln>
                  <a:noFill/>
                </a:ln>
                <a:solidFill>
                  <a:srgbClr val="000000"/>
                </a:solidFill>
                <a:effectLst/>
                <a:uLnTx/>
                <a:uFillTx/>
                <a:latin typeface="Arial" charset="0"/>
                <a:ea typeface="+mn-ea"/>
                <a:cs typeface="Arial" charset="0"/>
              </a:rPr>
              <a:t>Cereals</a:t>
            </a:r>
          </a:p>
          <a:p>
            <a:pPr marL="455613" marR="0" lvl="0" indent="-455613" algn="l" defTabSz="914400" rtl="0" eaLnBrk="1" fontAlgn="base" latinLnBrk="0" hangingPunct="1">
              <a:lnSpc>
                <a:spcPct val="100000"/>
              </a:lnSpc>
              <a:spcBef>
                <a:spcPct val="0"/>
              </a:spcBef>
              <a:spcAft>
                <a:spcPct val="0"/>
              </a:spcAft>
              <a:buClrTx/>
              <a:buSzTx/>
              <a:buFont typeface="Arial" charset="0"/>
              <a:buChar char="•"/>
              <a:tabLst/>
              <a:defRPr/>
            </a:pPr>
            <a:r>
              <a:rPr kumimoji="0" lang="en-GB" sz="2800" b="1" i="0" u="none" strike="noStrike" kern="1200" cap="none" spc="0" normalizeH="0" baseline="0" noProof="0">
                <a:ln>
                  <a:noFill/>
                </a:ln>
                <a:solidFill>
                  <a:srgbClr val="000000"/>
                </a:solidFill>
                <a:effectLst/>
                <a:uLnTx/>
                <a:uFillTx/>
                <a:latin typeface="Arial" charset="0"/>
                <a:ea typeface="+mn-ea"/>
                <a:cs typeface="Arial" charset="0"/>
              </a:rPr>
              <a:t>Sugar</a:t>
            </a:r>
          </a:p>
          <a:p>
            <a:pPr marL="455613" marR="0" lvl="0" indent="-455613" algn="l" defTabSz="914400" rtl="0" eaLnBrk="1" fontAlgn="base" latinLnBrk="0" hangingPunct="1">
              <a:lnSpc>
                <a:spcPct val="100000"/>
              </a:lnSpc>
              <a:spcBef>
                <a:spcPct val="0"/>
              </a:spcBef>
              <a:spcAft>
                <a:spcPct val="0"/>
              </a:spcAft>
              <a:buClrTx/>
              <a:buSzTx/>
              <a:buFont typeface="Arial" charset="0"/>
              <a:buChar char="•"/>
              <a:tabLst/>
              <a:defRPr/>
            </a:pPr>
            <a:r>
              <a:rPr kumimoji="0" lang="en-GB" sz="2800" b="1" i="0" u="none" strike="noStrike" kern="1200" cap="none" spc="0" normalizeH="0" baseline="0" noProof="0">
                <a:ln>
                  <a:noFill/>
                </a:ln>
                <a:solidFill>
                  <a:srgbClr val="000000"/>
                </a:solidFill>
                <a:effectLst/>
                <a:uLnTx/>
                <a:uFillTx/>
                <a:latin typeface="Arial" charset="0"/>
                <a:ea typeface="+mn-ea"/>
                <a:cs typeface="Arial" charset="0"/>
              </a:rPr>
              <a:t>Pasta sauces</a:t>
            </a:r>
          </a:p>
          <a:p>
            <a:pPr marL="455613" marR="0" lvl="0" indent="-455613" algn="l" defTabSz="914400" rtl="0" eaLnBrk="1" fontAlgn="base" latinLnBrk="0" hangingPunct="1">
              <a:lnSpc>
                <a:spcPct val="100000"/>
              </a:lnSpc>
              <a:spcBef>
                <a:spcPct val="0"/>
              </a:spcBef>
              <a:spcAft>
                <a:spcPct val="0"/>
              </a:spcAft>
              <a:buClrTx/>
              <a:buSzTx/>
              <a:buFont typeface="Arial" charset="0"/>
              <a:buChar char="•"/>
              <a:tabLst/>
              <a:defRPr/>
            </a:pPr>
            <a:r>
              <a:rPr kumimoji="0" lang="en-GB" sz="2800" b="1" i="0" u="none" strike="noStrike" kern="1200" cap="none" spc="0" normalizeH="0" baseline="0" noProof="0">
                <a:ln>
                  <a:noFill/>
                </a:ln>
                <a:solidFill>
                  <a:srgbClr val="000000"/>
                </a:solidFill>
                <a:effectLst/>
                <a:uLnTx/>
                <a:uFillTx/>
                <a:latin typeface="Arial" charset="0"/>
                <a:ea typeface="+mn-ea"/>
                <a:cs typeface="Arial" charset="0"/>
              </a:rPr>
              <a:t>Tinned Vegetables</a:t>
            </a:r>
          </a:p>
          <a:p>
            <a:pPr marL="455613" marR="0" lvl="0" indent="-455613" algn="l" defTabSz="914400" rtl="0" eaLnBrk="1" fontAlgn="base" latinLnBrk="0" hangingPunct="1">
              <a:lnSpc>
                <a:spcPct val="100000"/>
              </a:lnSpc>
              <a:spcBef>
                <a:spcPct val="0"/>
              </a:spcBef>
              <a:spcAft>
                <a:spcPct val="0"/>
              </a:spcAft>
              <a:buClrTx/>
              <a:buSzTx/>
              <a:buFont typeface="Arial" charset="0"/>
              <a:buChar char="•"/>
              <a:tabLst/>
              <a:defRPr/>
            </a:pPr>
            <a:r>
              <a:rPr kumimoji="0" lang="en-GB" sz="2800" b="1" i="0" u="none" strike="noStrike" kern="1200" cap="none" spc="0" normalizeH="0" baseline="0" noProof="0">
                <a:ln>
                  <a:noFill/>
                </a:ln>
                <a:solidFill>
                  <a:srgbClr val="000000"/>
                </a:solidFill>
                <a:effectLst/>
                <a:uLnTx/>
                <a:uFillTx/>
                <a:latin typeface="Arial" charset="0"/>
                <a:ea typeface="+mn-ea"/>
                <a:cs typeface="Arial" charset="0"/>
              </a:rPr>
              <a:t>Tinned  tomatoes</a:t>
            </a:r>
          </a:p>
        </p:txBody>
      </p:sp>
      <p:sp>
        <p:nvSpPr>
          <p:cNvPr id="109576" name="Rectangle 3"/>
          <p:cNvSpPr>
            <a:spLocks noChangeArrowheads="1"/>
          </p:cNvSpPr>
          <p:nvPr/>
        </p:nvSpPr>
        <p:spPr bwMode="auto">
          <a:xfrm>
            <a:off x="3203575" y="5954713"/>
            <a:ext cx="5761038" cy="646112"/>
          </a:xfrm>
          <a:prstGeom prst="rect">
            <a:avLst/>
          </a:prstGeom>
          <a:noFill/>
          <a:ln w="9525">
            <a:noFill/>
            <a:miter lim="800000"/>
            <a:headEnd/>
            <a:tailEnd/>
          </a:ln>
        </p:spPr>
        <p:txBody>
          <a:bodyPr lIns="91360" tIns="45682" rIns="91360" bIns="45682">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1" i="1" u="none" strike="noStrike" kern="1200" cap="none" spc="0" normalizeH="0" baseline="0" noProof="0">
                <a:ln>
                  <a:noFill/>
                </a:ln>
                <a:solidFill>
                  <a:srgbClr val="0000FF"/>
                </a:solidFill>
                <a:effectLst/>
                <a:uLnTx/>
                <a:uFillTx/>
                <a:latin typeface="Arial" charset="0"/>
                <a:ea typeface="+mn-ea"/>
                <a:cs typeface="Arial" charset="0"/>
              </a:rPr>
              <a:t>Foodbank is a registered charity in England And Wales.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FF"/>
                </a:solidFill>
                <a:effectLst/>
                <a:uLnTx/>
                <a:uFillTx/>
                <a:latin typeface="Arial" charset="0"/>
                <a:ea typeface="+mn-ea"/>
                <a:cs typeface="Arial" charset="0"/>
              </a:rPr>
              <a:t>Charity Number 1110522 - Reg. Ltd.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FF"/>
                </a:solidFill>
                <a:effectLst/>
                <a:uLnTx/>
                <a:uFillTx/>
                <a:latin typeface="Arial" charset="0"/>
                <a:ea typeface="+mn-ea"/>
                <a:cs typeface="Arial" charset="0"/>
              </a:rPr>
              <a:t>Co. Number: 5434524 - Reg. in England &amp; Wales</a:t>
            </a:r>
          </a:p>
        </p:txBody>
      </p:sp>
      <p:sp>
        <p:nvSpPr>
          <p:cNvPr id="109577" name="TextBox 4"/>
          <p:cNvSpPr txBox="1">
            <a:spLocks noChangeArrowheads="1"/>
          </p:cNvSpPr>
          <p:nvPr/>
        </p:nvSpPr>
        <p:spPr bwMode="auto">
          <a:xfrm>
            <a:off x="3230563" y="5235575"/>
            <a:ext cx="5759450" cy="400050"/>
          </a:xfrm>
          <a:prstGeom prst="rect">
            <a:avLst/>
          </a:prstGeom>
          <a:noFill/>
          <a:ln w="9525">
            <a:noFill/>
            <a:miter lim="800000"/>
            <a:headEnd/>
            <a:tailEnd/>
          </a:ln>
        </p:spPr>
        <p:txBody>
          <a:bodyPr lIns="91360" tIns="45682" rIns="91360" bIns="4568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1" u="none" strike="noStrike" kern="1200" cap="none" spc="0" normalizeH="0" baseline="0" noProof="0" dirty="0">
                <a:ln>
                  <a:noFill/>
                </a:ln>
                <a:solidFill>
                  <a:srgbClr val="FF0000"/>
                </a:solidFill>
                <a:effectLst/>
                <a:uLnTx/>
                <a:uFillTx/>
                <a:latin typeface="Arial Narrow" pitchFamily="34" charset="0"/>
                <a:ea typeface="+mn-ea"/>
                <a:cs typeface="Arial" charset="0"/>
              </a:rPr>
              <a:t>Donations can be made via the box in the church foyer</a:t>
            </a:r>
          </a:p>
        </p:txBody>
      </p:sp>
    </p:spTree>
    <p:extLst>
      <p:ext uri="{BB962C8B-B14F-4D97-AF65-F5344CB8AC3E}">
        <p14:creationId xmlns:p14="http://schemas.microsoft.com/office/powerpoint/2010/main" val="11654129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BBA4E26E-721F-4ADE-A40C-AD3268D801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 t="16360" r="90471" b="70721"/>
          <a:stretch/>
        </p:blipFill>
        <p:spPr>
          <a:xfrm>
            <a:off x="19844" y="4960387"/>
            <a:ext cx="9124156" cy="1920755"/>
          </a:xfrm>
          <a:prstGeom prst="rect">
            <a:avLst/>
          </a:prstGeom>
        </p:spPr>
      </p:pic>
      <p:pic>
        <p:nvPicPr>
          <p:cNvPr id="9" name="Picture 8" descr="Text&#10;&#10;Description automatically generated">
            <a:extLst>
              <a:ext uri="{FF2B5EF4-FFF2-40B4-BE49-F238E27FC236}">
                <a16:creationId xmlns:a16="http://schemas.microsoft.com/office/drawing/2014/main" id="{084D3123-C2A8-4681-BA45-DAC68798EB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1" t="-342" r="86147" b="69892"/>
          <a:stretch/>
        </p:blipFill>
        <p:spPr>
          <a:xfrm>
            <a:off x="0" y="20175"/>
            <a:ext cx="9468544" cy="2376264"/>
          </a:xfrm>
          <a:prstGeom prst="rect">
            <a:avLst/>
          </a:prstGeom>
        </p:spPr>
      </p:pic>
      <p:pic>
        <p:nvPicPr>
          <p:cNvPr id="2" name="Picture 1" descr="Text&#10;&#10;Description automatically generated">
            <a:extLst>
              <a:ext uri="{FF2B5EF4-FFF2-40B4-BE49-F238E27FC236}">
                <a16:creationId xmlns:a16="http://schemas.microsoft.com/office/drawing/2014/main" id="{B322F5E1-40AF-4DB1-B02B-7979C4BA04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1" t="-342" r="676" b="69892"/>
          <a:stretch/>
        </p:blipFill>
        <p:spPr>
          <a:xfrm>
            <a:off x="107504" y="20175"/>
            <a:ext cx="5904656" cy="2376264"/>
          </a:xfrm>
          <a:prstGeom prst="rect">
            <a:avLst/>
          </a:prstGeom>
        </p:spPr>
      </p:pic>
      <p:sp>
        <p:nvSpPr>
          <p:cNvPr id="7" name="TextBox 6">
            <a:extLst>
              <a:ext uri="{FF2B5EF4-FFF2-40B4-BE49-F238E27FC236}">
                <a16:creationId xmlns:a16="http://schemas.microsoft.com/office/drawing/2014/main" id="{3A11FCE7-75CD-4ADE-B992-1A33C869C161}"/>
              </a:ext>
            </a:extLst>
          </p:cNvPr>
          <p:cNvSpPr txBox="1"/>
          <p:nvPr/>
        </p:nvSpPr>
        <p:spPr>
          <a:xfrm>
            <a:off x="19844" y="4960388"/>
            <a:ext cx="8784976" cy="187743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charset="0"/>
                <a:ea typeface="+mn-ea"/>
                <a:cs typeface="Arial" charset="0"/>
              </a:rPr>
              <a:t>Are you feeling low? Anxious? Lonely? Isolated?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Do you want to improve your wellbeing and mental health?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Come along, slow down or bring and share a hobby if you wish.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Craft resources/activities are available and free.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You are welcome to relax and enjoy peace in our quiet/ prayer space.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Pop in or come along for the whole 2 hours.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Always a kind welcome, a good cuppa and someone to listen.</a:t>
            </a:r>
            <a:endParaRPr kumimoji="0" lang="en-GB"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4E50DE4D-1FEA-45CE-89D2-ACA922F07291}"/>
              </a:ext>
            </a:extLst>
          </p:cNvPr>
          <p:cNvSpPr txBox="1"/>
          <p:nvPr/>
        </p:nvSpPr>
        <p:spPr>
          <a:xfrm>
            <a:off x="6119167" y="227893"/>
            <a:ext cx="2917329" cy="2092881"/>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Renew 193 is hosted by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Clarence Park Baptist Church,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Milton Baptist Church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 and Worle Baptist Church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193 High St, Worle,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Weston-Super-Mare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BS22</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6JS</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For more information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email: </a:t>
            </a: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renew193worle@gmail.com</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www.renewwellbeing.org.uk</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2" name="TextBox 11">
            <a:extLst>
              <a:ext uri="{FF2B5EF4-FFF2-40B4-BE49-F238E27FC236}">
                <a16:creationId xmlns:a16="http://schemas.microsoft.com/office/drawing/2014/main" id="{11748526-2BA5-4DDF-950B-88AB02F846BE}"/>
              </a:ext>
            </a:extLst>
          </p:cNvPr>
          <p:cNvSpPr txBox="1"/>
          <p:nvPr/>
        </p:nvSpPr>
        <p:spPr>
          <a:xfrm>
            <a:off x="127348" y="2253232"/>
            <a:ext cx="9016652" cy="263149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 </a:t>
            </a:r>
            <a:endParaRPr kumimoji="0" lang="en-GB"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Arial" charset="0"/>
            </a:endParaRPr>
          </a:p>
          <a:p>
            <a:pPr marL="912813" marR="0" lvl="2" indent="1588"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Monday        </a:t>
            </a:r>
            <a:r>
              <a:rPr kumimoji="0" lang="en-GB" sz="3200" b="0" i="0" u="none" strike="noStrike" kern="1200" cap="none" spc="0" normalizeH="0" baseline="0" noProof="0" dirty="0" err="1">
                <a:ln>
                  <a:noFill/>
                </a:ln>
                <a:solidFill>
                  <a:srgbClr val="805F00"/>
                </a:solidFill>
                <a:effectLst/>
                <a:uLnTx/>
                <a:uFillTx/>
                <a:latin typeface="Arial Rounded MT Bold" panose="020F0704030504030204" pitchFamily="34" charset="0"/>
                <a:ea typeface="+mn-ea"/>
                <a:cs typeface="Arial" charset="0"/>
              </a:rPr>
              <a:t>10am-12noon</a:t>
            </a: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 </a:t>
            </a:r>
            <a:endParaRPr kumimoji="0" lang="en-GB" sz="32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endParaRPr>
          </a:p>
          <a:p>
            <a:pPr marL="912813" marR="0" lvl="2" indent="1588"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Tuesday       </a:t>
            </a:r>
            <a:r>
              <a:rPr kumimoji="0" lang="en-GB" sz="3200" b="0" i="0" u="none" strike="noStrike" kern="1200" cap="none" spc="0" normalizeH="0" baseline="0" noProof="0" dirty="0" err="1">
                <a:ln>
                  <a:noFill/>
                </a:ln>
                <a:solidFill>
                  <a:srgbClr val="805F00"/>
                </a:solidFill>
                <a:effectLst/>
                <a:uLnTx/>
                <a:uFillTx/>
                <a:latin typeface="Arial Rounded MT Bold" panose="020F0704030504030204" pitchFamily="34" charset="0"/>
                <a:ea typeface="+mn-ea"/>
                <a:cs typeface="Arial" charset="0"/>
              </a:rPr>
              <a:t>10am-12noon</a:t>
            </a: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 &amp; </a:t>
            </a:r>
            <a:r>
              <a:rPr kumimoji="0" lang="en-GB" sz="3200" b="0" i="0" u="none" strike="noStrike" kern="1200" cap="none" spc="0" normalizeH="0" baseline="0" noProof="0" dirty="0" err="1">
                <a:ln>
                  <a:noFill/>
                </a:ln>
                <a:solidFill>
                  <a:srgbClr val="805F00"/>
                </a:solidFill>
                <a:effectLst/>
                <a:uLnTx/>
                <a:uFillTx/>
                <a:latin typeface="Arial Rounded MT Bold" panose="020F0704030504030204" pitchFamily="34" charset="0"/>
                <a:ea typeface="+mn-ea"/>
                <a:cs typeface="Arial" charset="0"/>
              </a:rPr>
              <a:t>2pm-4pm</a:t>
            </a: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 </a:t>
            </a:r>
            <a:endParaRPr kumimoji="0" lang="en-GB" sz="32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endParaRPr>
          </a:p>
          <a:p>
            <a:pPr marL="912813" marR="0" lvl="2" indent="1588"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Wednesday </a:t>
            </a:r>
            <a:r>
              <a:rPr kumimoji="0" lang="en-GB" sz="3200" b="0" i="0" u="none" strike="noStrike" kern="1200" cap="none" spc="0" normalizeH="0" baseline="0" noProof="0" dirty="0" err="1">
                <a:ln>
                  <a:noFill/>
                </a:ln>
                <a:solidFill>
                  <a:srgbClr val="805F00"/>
                </a:solidFill>
                <a:effectLst/>
                <a:uLnTx/>
                <a:uFillTx/>
                <a:latin typeface="Arial Rounded MT Bold" panose="020F0704030504030204" pitchFamily="34" charset="0"/>
                <a:ea typeface="+mn-ea"/>
                <a:cs typeface="Arial" charset="0"/>
              </a:rPr>
              <a:t>10am-12noon</a:t>
            </a: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 &amp; </a:t>
            </a:r>
            <a:r>
              <a:rPr kumimoji="0" lang="en-GB" sz="3200" b="0" i="0" u="none" strike="noStrike" kern="1200" cap="none" spc="0" normalizeH="0" baseline="0" noProof="0" dirty="0" err="1">
                <a:ln>
                  <a:noFill/>
                </a:ln>
                <a:solidFill>
                  <a:srgbClr val="805F00"/>
                </a:solidFill>
                <a:effectLst/>
                <a:uLnTx/>
                <a:uFillTx/>
                <a:latin typeface="Arial Rounded MT Bold" panose="020F0704030504030204" pitchFamily="34" charset="0"/>
                <a:ea typeface="+mn-ea"/>
                <a:cs typeface="Arial" charset="0"/>
              </a:rPr>
              <a:t>2pm-4pm</a:t>
            </a: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 </a:t>
            </a:r>
            <a:endParaRPr kumimoji="0" lang="en-GB" sz="32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endParaRPr>
          </a:p>
          <a:p>
            <a:pPr marL="912813" marR="0" lvl="2" indent="1588"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Thursday       </a:t>
            </a:r>
            <a:r>
              <a:rPr kumimoji="0" lang="en-GB" sz="3200" b="0" i="0" u="none" strike="noStrike" kern="1200" cap="none" spc="0" normalizeH="0" baseline="0" noProof="0" dirty="0" err="1">
                <a:ln>
                  <a:noFill/>
                </a:ln>
                <a:solidFill>
                  <a:srgbClr val="805F00"/>
                </a:solidFill>
                <a:effectLst/>
                <a:uLnTx/>
                <a:uFillTx/>
                <a:latin typeface="Arial Rounded MT Bold" panose="020F0704030504030204" pitchFamily="34" charset="0"/>
                <a:ea typeface="+mn-ea"/>
                <a:cs typeface="Arial" charset="0"/>
              </a:rPr>
              <a:t>2pm-4pm</a:t>
            </a:r>
            <a:r>
              <a:rPr kumimoji="0" lang="en-GB" sz="32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 </a:t>
            </a:r>
            <a:endParaRPr kumimoji="0" lang="en-GB" sz="32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805F00"/>
                </a:solidFill>
                <a:effectLst/>
                <a:uLnTx/>
                <a:uFillTx/>
                <a:latin typeface="Arial Rounded MT Bold" panose="020F0704030504030204" pitchFamily="34" charset="0"/>
                <a:ea typeface="+mn-ea"/>
                <a:cs typeface="Arial" charset="0"/>
              </a:rPr>
              <a:t>(Closed on Bank Holidays) </a:t>
            </a:r>
            <a:endParaRPr kumimoji="0" lang="en-GB"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971975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9B8F23-DAD6-C52D-7F19-558FEF364F42}"/>
              </a:ext>
            </a:extLst>
          </p:cNvPr>
          <p:cNvPicPr>
            <a:picLocks noChangeAspect="1"/>
          </p:cNvPicPr>
          <p:nvPr/>
        </p:nvPicPr>
        <p:blipFill>
          <a:blip r:embed="rId2"/>
          <a:stretch>
            <a:fillRect/>
          </a:stretch>
        </p:blipFill>
        <p:spPr>
          <a:xfrm>
            <a:off x="-1437" y="232313"/>
            <a:ext cx="3329726" cy="1891048"/>
          </a:xfrm>
          <a:prstGeom prst="rect">
            <a:avLst/>
          </a:prstGeom>
        </p:spPr>
      </p:pic>
      <p:sp>
        <p:nvSpPr>
          <p:cNvPr id="2" name="Title 1">
            <a:extLst>
              <a:ext uri="{FF2B5EF4-FFF2-40B4-BE49-F238E27FC236}">
                <a16:creationId xmlns:a16="http://schemas.microsoft.com/office/drawing/2014/main" id="{3D450FCD-4437-E7FF-BA75-CB23F1C4A44D}"/>
              </a:ext>
            </a:extLst>
          </p:cNvPr>
          <p:cNvSpPr>
            <a:spLocks noGrp="1"/>
          </p:cNvSpPr>
          <p:nvPr>
            <p:ph type="ctrTitle"/>
          </p:nvPr>
        </p:nvSpPr>
        <p:spPr>
          <a:xfrm>
            <a:off x="1688438" y="1478007"/>
            <a:ext cx="6858000" cy="1790700"/>
          </a:xfrm>
        </p:spPr>
        <p:txBody>
          <a:bodyPr>
            <a:normAutofit fontScale="90000"/>
          </a:bodyPr>
          <a:lstStyle/>
          <a:p>
            <a:r>
              <a:rPr lang="en-GB" sz="6000" b="1" dirty="0">
                <a:latin typeface="Arial" panose="020B0604020202020204" pitchFamily="34" charset="0"/>
                <a:cs typeface="Arial" panose="020B0604020202020204" pitchFamily="34" charset="0"/>
              </a:rPr>
              <a:t>Community</a:t>
            </a:r>
            <a:br>
              <a:rPr lang="en-GB" sz="6000" b="1" dirty="0">
                <a:latin typeface="Arial" panose="020B0604020202020204" pitchFamily="34" charset="0"/>
                <a:cs typeface="Arial" panose="020B0604020202020204" pitchFamily="34" charset="0"/>
              </a:rPr>
            </a:br>
            <a:r>
              <a:rPr lang="en-GB" sz="6000" b="1" dirty="0">
                <a:latin typeface="Arial" panose="020B0604020202020204" pitchFamily="34" charset="0"/>
                <a:cs typeface="Arial" panose="020B0604020202020204" pitchFamily="34" charset="0"/>
              </a:rPr>
              <a:t>Coffee Morning</a:t>
            </a:r>
            <a:br>
              <a:rPr lang="en-GB" dirty="0"/>
            </a:br>
            <a:endParaRPr lang="en-GB" dirty="0"/>
          </a:p>
        </p:txBody>
      </p:sp>
      <p:sp>
        <p:nvSpPr>
          <p:cNvPr id="3" name="Subtitle 2">
            <a:extLst>
              <a:ext uri="{FF2B5EF4-FFF2-40B4-BE49-F238E27FC236}">
                <a16:creationId xmlns:a16="http://schemas.microsoft.com/office/drawing/2014/main" id="{B8E207BD-414F-B42B-363D-0F53A0380CE0}"/>
              </a:ext>
            </a:extLst>
          </p:cNvPr>
          <p:cNvSpPr>
            <a:spLocks noGrp="1"/>
          </p:cNvSpPr>
          <p:nvPr>
            <p:ph type="subTitle" idx="1"/>
          </p:nvPr>
        </p:nvSpPr>
        <p:spPr>
          <a:xfrm>
            <a:off x="635771" y="3343461"/>
            <a:ext cx="6858000" cy="2377371"/>
          </a:xfrm>
        </p:spPr>
        <p:txBody>
          <a:bodyPr>
            <a:normAutofit fontScale="92500" lnSpcReduction="10000"/>
          </a:bodyPr>
          <a:lstStyle/>
          <a:p>
            <a:pPr algn="l">
              <a:lnSpc>
                <a:spcPct val="107000"/>
              </a:lnSpc>
              <a:spcAft>
                <a:spcPts val="600"/>
              </a:spcAft>
            </a:pPr>
            <a:r>
              <a:rPr lang="en-GB" sz="4050" b="1" kern="100" dirty="0">
                <a:latin typeface="Arial" panose="020B0604020202020204" pitchFamily="34" charset="0"/>
                <a:ea typeface="Calibri" panose="020F0502020204030204" pitchFamily="34" charset="0"/>
                <a:cs typeface="Arial" panose="020B0604020202020204" pitchFamily="34" charset="0"/>
              </a:rPr>
              <a:t>Thursdays 9.30-11.30am</a:t>
            </a:r>
            <a:endParaRPr lang="en-GB" sz="4050" kern="100" dirty="0">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600"/>
              </a:spcAft>
            </a:pPr>
            <a:r>
              <a:rPr lang="en-GB" sz="2925" i="1" kern="100" dirty="0">
                <a:latin typeface="Arial" panose="020B0604020202020204" pitchFamily="34" charset="0"/>
                <a:ea typeface="Calibri" panose="020F0502020204030204" pitchFamily="34" charset="0"/>
                <a:cs typeface="Arial" panose="020B0604020202020204" pitchFamily="34" charset="0"/>
              </a:rPr>
              <a:t>Free drinks served ‘til 11.30</a:t>
            </a:r>
            <a:endParaRPr lang="en-GB" sz="2925" kern="100" dirty="0">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600"/>
              </a:spcAft>
            </a:pPr>
            <a:r>
              <a:rPr lang="en-GB" sz="5850" b="1" kern="100" dirty="0">
                <a:solidFill>
                  <a:srgbClr val="7030A0"/>
                </a:solidFill>
                <a:latin typeface="Arial" panose="020B0604020202020204" pitchFamily="34" charset="0"/>
                <a:ea typeface="Calibri" panose="020F0502020204030204" pitchFamily="34" charset="0"/>
                <a:cs typeface="Arial" panose="020B0604020202020204" pitchFamily="34" charset="0"/>
              </a:rPr>
              <a:t>All welcome…</a:t>
            </a:r>
            <a:endParaRPr lang="en-GB" sz="5850" kern="100" dirty="0">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E21F4BBC-0F36-6E5B-212D-2B3204DEC86D}"/>
              </a:ext>
            </a:extLst>
          </p:cNvPr>
          <p:cNvPicPr>
            <a:picLocks noChangeAspect="1"/>
          </p:cNvPicPr>
          <p:nvPr/>
        </p:nvPicPr>
        <p:blipFill>
          <a:blip r:embed="rId3"/>
          <a:stretch>
            <a:fillRect/>
          </a:stretch>
        </p:blipFill>
        <p:spPr>
          <a:xfrm>
            <a:off x="5633871" y="4005064"/>
            <a:ext cx="2874358" cy="2182754"/>
          </a:xfrm>
          <a:prstGeom prst="rect">
            <a:avLst/>
          </a:prstGeom>
        </p:spPr>
      </p:pic>
    </p:spTree>
    <p:extLst>
      <p:ext uri="{BB962C8B-B14F-4D97-AF65-F5344CB8AC3E}">
        <p14:creationId xmlns:p14="http://schemas.microsoft.com/office/powerpoint/2010/main" val="25228753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t, sitting, black, laying&#10;&#10;Description automatically generated">
            <a:extLst>
              <a:ext uri="{FF2B5EF4-FFF2-40B4-BE49-F238E27FC236}">
                <a16:creationId xmlns:a16="http://schemas.microsoft.com/office/drawing/2014/main" id="{93172963-20A3-47BA-9149-D36E81357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23"/>
            <a:ext cx="9144000" cy="6889846"/>
          </a:xfrm>
          <a:prstGeom prst="rect">
            <a:avLst/>
          </a:prstGeom>
        </p:spPr>
      </p:pic>
      <p:pic>
        <p:nvPicPr>
          <p:cNvPr id="4" name="Picture 3">
            <a:extLst>
              <a:ext uri="{FF2B5EF4-FFF2-40B4-BE49-F238E27FC236}">
                <a16:creationId xmlns:a16="http://schemas.microsoft.com/office/drawing/2014/main" id="{8B7309EE-0E10-4FFC-833C-D38D9F145F20}"/>
              </a:ext>
            </a:extLst>
          </p:cNvPr>
          <p:cNvPicPr>
            <a:picLocks noChangeAspect="1"/>
          </p:cNvPicPr>
          <p:nvPr/>
        </p:nvPicPr>
        <p:blipFill>
          <a:blip r:embed="rId3"/>
          <a:stretch>
            <a:fillRect/>
          </a:stretch>
        </p:blipFill>
        <p:spPr>
          <a:xfrm>
            <a:off x="0" y="5229200"/>
            <a:ext cx="9144000" cy="1584176"/>
          </a:xfrm>
          <a:prstGeom prst="rect">
            <a:avLst/>
          </a:prstGeom>
          <a:ln>
            <a:noFill/>
          </a:ln>
          <a:effectLst>
            <a:softEdge rad="112500"/>
          </a:effectLst>
        </p:spPr>
      </p:pic>
      <p:sp>
        <p:nvSpPr>
          <p:cNvPr id="5" name="TextBox 4">
            <a:extLst>
              <a:ext uri="{FF2B5EF4-FFF2-40B4-BE49-F238E27FC236}">
                <a16:creationId xmlns:a16="http://schemas.microsoft.com/office/drawing/2014/main" id="{B6A53FE1-B2DD-47E9-B736-FAEEDBB31C8A}"/>
              </a:ext>
            </a:extLst>
          </p:cNvPr>
          <p:cNvSpPr txBox="1"/>
          <p:nvPr/>
        </p:nvSpPr>
        <p:spPr>
          <a:xfrm>
            <a:off x="0" y="5149840"/>
            <a:ext cx="9142378" cy="16004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Arial" charset="0"/>
              </a:rPr>
              <a:t>Join With Others </a:t>
            </a:r>
            <a:r>
              <a:rPr kumimoji="0" lang="en-GB" sz="4000" b="1" i="0" u="none" strike="noStrike" kern="1200" cap="none" spc="0" normalizeH="0" baseline="0" noProof="0">
                <a:ln>
                  <a:noFill/>
                </a:ln>
                <a:solidFill>
                  <a:srgbClr val="FFC000"/>
                </a:solidFill>
                <a:effectLst/>
                <a:uLnTx/>
                <a:uFillTx/>
                <a:latin typeface="Arial Narrow" panose="020B0606020202030204" pitchFamily="34" charset="0"/>
                <a:ea typeface="+mn-ea"/>
                <a:cs typeface="Arial" charset="0"/>
              </a:rPr>
              <a:t>In the sanctuary </a:t>
            </a:r>
            <a:endParaRPr kumimoji="0" lang="en-GB" sz="40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Arial" charset="0"/>
              </a:rPr>
              <a:t>7:30 - 8:30 pm 3</a:t>
            </a:r>
            <a:r>
              <a:rPr kumimoji="0" lang="en-GB" sz="4000" b="1" i="0" u="none" strike="noStrike" kern="1200" cap="none" spc="0" normalizeH="0" baseline="30000" noProof="0" dirty="0">
                <a:ln>
                  <a:noFill/>
                </a:ln>
                <a:solidFill>
                  <a:srgbClr val="FFC000"/>
                </a:solidFill>
                <a:effectLst/>
                <a:uLnTx/>
                <a:uFillTx/>
                <a:latin typeface="Arial Narrow" panose="020B0606020202030204" pitchFamily="34" charset="0"/>
                <a:ea typeface="+mn-ea"/>
                <a:cs typeface="Arial" charset="0"/>
              </a:rPr>
              <a:t>rd</a:t>
            </a:r>
            <a:r>
              <a:rPr kumimoji="0" lang="en-GB" sz="40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Arial" charset="0"/>
              </a:rPr>
              <a:t> Thursday of the Month </a:t>
            </a:r>
            <a:endParaRPr kumimoji="0" lang="en-GB" sz="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Arial" charset="0"/>
                <a:ea typeface="+mn-ea"/>
                <a:cs typeface="Arial" charset="0"/>
              </a:rPr>
              <a:t>Praying For The Church, Our Community, Our Nation, The World And For One Another </a:t>
            </a:r>
          </a:p>
        </p:txBody>
      </p:sp>
    </p:spTree>
    <p:extLst>
      <p:ext uri="{BB962C8B-B14F-4D97-AF65-F5344CB8AC3E}">
        <p14:creationId xmlns:p14="http://schemas.microsoft.com/office/powerpoint/2010/main" val="37280497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86E1D8-1BC4-FFCF-2B02-60932F51DB35}"/>
              </a:ext>
            </a:extLst>
          </p:cNvPr>
          <p:cNvSpPr/>
          <p:nvPr/>
        </p:nvSpPr>
        <p:spPr>
          <a:xfrm>
            <a:off x="-40221" y="5130967"/>
            <a:ext cx="9076717" cy="1034337"/>
          </a:xfrm>
          <a:prstGeom prst="rect">
            <a:avLst/>
          </a:prstGeom>
          <a:solidFill>
            <a:srgbClr val="FF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24082AE-C175-4683-C0E6-53DBD78816D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287" t="16842" r="20874" b="34503"/>
          <a:stretch/>
        </p:blipFill>
        <p:spPr bwMode="auto">
          <a:xfrm>
            <a:off x="2123728" y="1700819"/>
            <a:ext cx="5040560" cy="3235915"/>
          </a:xfrm>
          <a:prstGeom prst="rect">
            <a:avLst/>
          </a:prstGeom>
          <a:noFill/>
        </p:spPr>
      </p:pic>
      <p:sp>
        <p:nvSpPr>
          <p:cNvPr id="7" name="Rectangle 6">
            <a:extLst>
              <a:ext uri="{FF2B5EF4-FFF2-40B4-BE49-F238E27FC236}">
                <a16:creationId xmlns:a16="http://schemas.microsoft.com/office/drawing/2014/main" id="{D1C0A2A9-4D66-3DE7-F83E-2E137A6E9D7D}"/>
              </a:ext>
            </a:extLst>
          </p:cNvPr>
          <p:cNvSpPr/>
          <p:nvPr/>
        </p:nvSpPr>
        <p:spPr>
          <a:xfrm>
            <a:off x="0" y="1"/>
            <a:ext cx="9142984" cy="1600439"/>
          </a:xfrm>
          <a:prstGeom prst="rect">
            <a:avLst/>
          </a:prstGeom>
          <a:solidFill>
            <a:srgbClr val="FF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10129C6-35FF-0DE7-6997-613CED270463}"/>
              </a:ext>
            </a:extLst>
          </p:cNvPr>
          <p:cNvSpPr txBox="1"/>
          <p:nvPr/>
        </p:nvSpPr>
        <p:spPr>
          <a:xfrm flipH="1">
            <a:off x="-40221" y="5130968"/>
            <a:ext cx="9224442" cy="16004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Meeting in the church 10.30 am to 12:00 noon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2</a:t>
            </a:r>
            <a:r>
              <a:rPr kumimoji="0" lang="en-US" sz="2800" b="1" i="0" u="none" strike="noStrike" kern="1200" cap="none" spc="0" normalizeH="0" baseline="30000" noProof="0" dirty="0">
                <a:ln>
                  <a:noFill/>
                </a:ln>
                <a:solidFill>
                  <a:prstClr val="black"/>
                </a:solidFill>
                <a:effectLst/>
                <a:uLnTx/>
                <a:uFillTx/>
                <a:latin typeface="Arial" charset="0"/>
                <a:ea typeface="+mn-ea"/>
                <a:cs typeface="Arial" charset="0"/>
              </a:rPr>
              <a:t>nd</a:t>
            </a: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 and 4</a:t>
            </a:r>
            <a:r>
              <a:rPr kumimoji="0" lang="en-US" sz="2800" b="1" i="0" u="none" strike="noStrike" kern="1200" cap="none" spc="0" normalizeH="0" baseline="30000" noProof="0" dirty="0">
                <a:ln>
                  <a:noFill/>
                </a:ln>
                <a:solidFill>
                  <a:prstClr val="black"/>
                </a:solidFill>
                <a:effectLst/>
                <a:uLnTx/>
                <a:uFillTx/>
                <a:latin typeface="Arial" charset="0"/>
                <a:ea typeface="+mn-ea"/>
                <a:cs typeface="Arial" charset="0"/>
              </a:rPr>
              <a:t>th  </a:t>
            </a: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Wednesday of the month </a:t>
            </a:r>
            <a:b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b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For further information speak to Keith or Judith Newport</a:t>
            </a:r>
            <a:endParaRPr kumimoji="0" lang="en-GB"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0F2F27F8-D8F5-243A-C4E6-9FC6A954BC2E}"/>
              </a:ext>
            </a:extLst>
          </p:cNvPr>
          <p:cNvSpPr txBox="1"/>
          <p:nvPr/>
        </p:nvSpPr>
        <p:spPr>
          <a:xfrm>
            <a:off x="0" y="154375"/>
            <a:ext cx="9224442"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Join with others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Topical Bible Discission, Fellowship and Prayer </a:t>
            </a:r>
          </a:p>
        </p:txBody>
      </p:sp>
    </p:spTree>
    <p:extLst>
      <p:ext uri="{BB962C8B-B14F-4D97-AF65-F5344CB8AC3E}">
        <p14:creationId xmlns:p14="http://schemas.microsoft.com/office/powerpoint/2010/main" val="23056088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D929-69CE-ED97-0DDE-A21A36A814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0F55DD-C2EE-6168-64A6-B46292A618B8}"/>
              </a:ext>
            </a:extLst>
          </p:cNvPr>
          <p:cNvPicPr>
            <a:picLocks noChangeAspect="1"/>
          </p:cNvPicPr>
          <p:nvPr/>
        </p:nvPicPr>
        <p:blipFill>
          <a:blip r:embed="rId3"/>
          <a:srcRect r="15703"/>
          <a:stretch>
            <a:fillRect/>
          </a:stretch>
        </p:blipFill>
        <p:spPr>
          <a:xfrm>
            <a:off x="7376112" y="154675"/>
            <a:ext cx="1625378" cy="1053024"/>
          </a:xfrm>
          <a:prstGeom prst="rect">
            <a:avLst/>
          </a:prstGeom>
        </p:spPr>
      </p:pic>
      <p:sp>
        <p:nvSpPr>
          <p:cNvPr id="4" name="TextBox 3">
            <a:extLst>
              <a:ext uri="{FF2B5EF4-FFF2-40B4-BE49-F238E27FC236}">
                <a16:creationId xmlns:a16="http://schemas.microsoft.com/office/drawing/2014/main" id="{3712C905-91B4-7A05-B41E-20DDBEF87BC6}"/>
              </a:ext>
            </a:extLst>
          </p:cNvPr>
          <p:cNvSpPr txBox="1"/>
          <p:nvPr/>
        </p:nvSpPr>
        <p:spPr>
          <a:xfrm>
            <a:off x="-30021" y="6015429"/>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pic>
        <p:nvPicPr>
          <p:cNvPr id="5" name="Picture 2" descr="Clarence Park Baptist Church | Baptist ...">
            <a:extLst>
              <a:ext uri="{FF2B5EF4-FFF2-40B4-BE49-F238E27FC236}">
                <a16:creationId xmlns:a16="http://schemas.microsoft.com/office/drawing/2014/main" id="{F65710B2-FEB9-050F-9C4D-616AC29510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45541" y="1341185"/>
            <a:ext cx="4153667" cy="43622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sitor design pattern in Ruby. According to GoF and their great book… | by  Krzysztof Kempiński | kkempin's dev blog | Medium">
            <a:extLst>
              <a:ext uri="{FF2B5EF4-FFF2-40B4-BE49-F238E27FC236}">
                <a16:creationId xmlns:a16="http://schemas.microsoft.com/office/drawing/2014/main" id="{D987E639-BE6E-6E7F-0ECE-4AE91F070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83" y="874043"/>
            <a:ext cx="4396217" cy="1764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E75B67-2D53-489F-9148-DB3DC9298BBF}"/>
              </a:ext>
            </a:extLst>
          </p:cNvPr>
          <p:cNvSpPr txBox="1"/>
          <p:nvPr/>
        </p:nvSpPr>
        <p:spPr>
          <a:xfrm>
            <a:off x="269662" y="2713884"/>
            <a:ext cx="4128798" cy="2677656"/>
          </a:xfrm>
          <a:prstGeom prst="rect">
            <a:avLst/>
          </a:prstGeom>
          <a:noFill/>
        </p:spPr>
        <p:txBody>
          <a:bodyPr wrap="square" rtlCol="0">
            <a:spAutoFit/>
          </a:bodyPr>
          <a:lstStyle/>
          <a:p>
            <a:pPr algn="ctr"/>
            <a:r>
              <a:rPr lang="en-GB" sz="2400" dirty="0">
                <a:solidFill>
                  <a:schemeClr val="accent5">
                    <a:lumMod val="75000"/>
                  </a:schemeClr>
                </a:solidFill>
                <a:latin typeface="Arial" panose="020B0604020202020204" pitchFamily="34" charset="0"/>
                <a:cs typeface="Arial" panose="020B0604020202020204" pitchFamily="34" charset="0"/>
              </a:rPr>
              <a:t>We are so glad you joined us today.</a:t>
            </a:r>
          </a:p>
          <a:p>
            <a:pPr algn="ctr"/>
            <a:endParaRPr lang="en-GB" sz="2400" dirty="0">
              <a:solidFill>
                <a:schemeClr val="accent5">
                  <a:lumMod val="75000"/>
                </a:schemeClr>
              </a:solidFill>
              <a:latin typeface="Arial" panose="020B0604020202020204" pitchFamily="34" charset="0"/>
              <a:cs typeface="Arial" panose="020B0604020202020204" pitchFamily="34" charset="0"/>
            </a:endParaRPr>
          </a:p>
          <a:p>
            <a:pPr algn="ctr"/>
            <a:r>
              <a:rPr lang="en-GB" sz="2400" dirty="0">
                <a:solidFill>
                  <a:schemeClr val="accent5">
                    <a:lumMod val="75000"/>
                  </a:schemeClr>
                </a:solidFill>
                <a:latin typeface="Arial" panose="020B0604020202020204" pitchFamily="34" charset="0"/>
                <a:cs typeface="Arial" panose="020B0604020202020204" pitchFamily="34" charset="0"/>
              </a:rPr>
              <a:t>Please sign our visitors book in the foyer and take our greetings to your home church.</a:t>
            </a:r>
          </a:p>
        </p:txBody>
      </p:sp>
    </p:spTree>
    <p:extLst>
      <p:ext uri="{BB962C8B-B14F-4D97-AF65-F5344CB8AC3E}">
        <p14:creationId xmlns:p14="http://schemas.microsoft.com/office/powerpoint/2010/main" val="38865766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Picture 4" descr="A lit birthday candle with words on it&#10;&#10;Description automatically generated">
            <a:extLst>
              <a:ext uri="{FF2B5EF4-FFF2-40B4-BE49-F238E27FC236}">
                <a16:creationId xmlns:a16="http://schemas.microsoft.com/office/drawing/2014/main" id="{A3DC61AF-6538-00EC-73EF-F961C317915A}"/>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77000"/>
                    </a14:imgEffect>
                  </a14:imgLayer>
                </a14:imgProps>
              </a:ext>
              <a:ext uri="{28A0092B-C50C-407E-A947-70E740481C1C}">
                <a14:useLocalDpi xmlns:a14="http://schemas.microsoft.com/office/drawing/2010/main" val="0"/>
              </a:ext>
            </a:extLst>
          </a:blip>
          <a:stretch>
            <a:fillRect/>
          </a:stretch>
        </p:blipFill>
        <p:spPr>
          <a:xfrm>
            <a:off x="0" y="781447"/>
            <a:ext cx="9144000" cy="6102275"/>
          </a:xfrm>
          <a:prstGeom prst="rect">
            <a:avLst/>
          </a:prstGeom>
        </p:spPr>
      </p:pic>
      <p:pic>
        <p:nvPicPr>
          <p:cNvPr id="6" name="Picture 5" descr="A group of women smiling for a photo&#10;&#10;Description automatically generated">
            <a:extLst>
              <a:ext uri="{FF2B5EF4-FFF2-40B4-BE49-F238E27FC236}">
                <a16:creationId xmlns:a16="http://schemas.microsoft.com/office/drawing/2014/main" id="{BA491511-0A95-497C-D0F5-CEEE03E0E1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05" t="61479" r="65593" b="1210"/>
          <a:stretch/>
        </p:blipFill>
        <p:spPr>
          <a:xfrm>
            <a:off x="7411711" y="145929"/>
            <a:ext cx="1527894" cy="1410863"/>
          </a:xfrm>
          <a:prstGeom prst="rect">
            <a:avLst/>
          </a:prstGeom>
        </p:spPr>
      </p:pic>
      <p:sp>
        <p:nvSpPr>
          <p:cNvPr id="8" name="Rectangle 7">
            <a:extLst>
              <a:ext uri="{FF2B5EF4-FFF2-40B4-BE49-F238E27FC236}">
                <a16:creationId xmlns:a16="http://schemas.microsoft.com/office/drawing/2014/main" id="{D2FA9A79-667E-48AD-88E7-C37702212F67}"/>
              </a:ext>
            </a:extLst>
          </p:cNvPr>
          <p:cNvSpPr/>
          <p:nvPr/>
        </p:nvSpPr>
        <p:spPr>
          <a:xfrm>
            <a:off x="2159643" y="349735"/>
            <a:ext cx="4724370"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charset="0"/>
                <a:ea typeface="+mn-ea"/>
                <a:cs typeface="Arial" charset="0"/>
              </a:rPr>
              <a:t>BMS Birthday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charset="0"/>
                <a:ea typeface="+mn-ea"/>
                <a:cs typeface="Arial" charset="0"/>
              </a:rPr>
              <a:t> Scheme</a:t>
            </a:r>
          </a:p>
        </p:txBody>
      </p:sp>
      <p:sp>
        <p:nvSpPr>
          <p:cNvPr id="9" name="TextBox 8">
            <a:extLst>
              <a:ext uri="{FF2B5EF4-FFF2-40B4-BE49-F238E27FC236}">
                <a16:creationId xmlns:a16="http://schemas.microsoft.com/office/drawing/2014/main" id="{CA6ECE60-52C1-121C-F8AD-C70E5867F937}"/>
              </a:ext>
            </a:extLst>
          </p:cNvPr>
          <p:cNvSpPr txBox="1"/>
          <p:nvPr/>
        </p:nvSpPr>
        <p:spPr>
          <a:xfrm>
            <a:off x="3203848" y="2492288"/>
            <a:ext cx="5833447" cy="310854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solidFill>
                    <a:srgbClr val="ED7D31">
                      <a:lumMod val="75000"/>
                    </a:srgbClr>
                  </a:solidFill>
                </a:ln>
                <a:solidFill>
                  <a:prstClr val="white"/>
                </a:solidFill>
                <a:effectLst/>
                <a:uLnTx/>
                <a:uFillTx/>
                <a:latin typeface="Arial" charset="0"/>
                <a:ea typeface="+mn-ea"/>
                <a:cs typeface="Arial" charset="0"/>
              </a:rPr>
              <a:t>We are thankful for to all those who have given to the BMS Birthday scheme in the past.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solidFill>
                    <a:srgbClr val="ED7D31">
                      <a:lumMod val="75000"/>
                    </a:srgbClr>
                  </a:solidFill>
                </a:ln>
                <a:solidFill>
                  <a:prstClr val="white"/>
                </a:solidFill>
                <a:effectLst/>
                <a:uLnTx/>
                <a:uFillTx/>
                <a:latin typeface="Arial" charset="0"/>
                <a:ea typeface="+mn-ea"/>
                <a:cs typeface="Arial" charset="0"/>
              </a:rPr>
              <a:t>If you would like to join us in raising funds for BMS in this way please speak to Julie Dawkins or email Julie.Dawkins@cpbc.co.uk</a:t>
            </a:r>
            <a:endParaRPr kumimoji="0" lang="en-GB" sz="2800" b="1" i="0" u="none" strike="noStrike" kern="1200" cap="none" spc="0" normalizeH="0" baseline="0" noProof="0" dirty="0">
              <a:ln>
                <a:solidFill>
                  <a:srgbClr val="ED7D31">
                    <a:lumMod val="75000"/>
                  </a:srgbClr>
                </a:solid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15269968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ll Groups - Algona Evangelical Free Church">
            <a:extLst>
              <a:ext uri="{FF2B5EF4-FFF2-40B4-BE49-F238E27FC236}">
                <a16:creationId xmlns:a16="http://schemas.microsoft.com/office/drawing/2014/main" id="{FC0088DF-90F0-5572-70E0-5A1FBE097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9192" cy="3320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895D8E-ABD8-13BD-8061-99CFF4B05484}"/>
              </a:ext>
            </a:extLst>
          </p:cNvPr>
          <p:cNvSpPr txBox="1"/>
          <p:nvPr/>
        </p:nvSpPr>
        <p:spPr>
          <a:xfrm>
            <a:off x="176503" y="4832473"/>
            <a:ext cx="8790993"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mn-ea"/>
                <a:cs typeface="Arial" charset="0"/>
              </a:rPr>
              <a:t>Join our small group meeting monthly at 7.30pm,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mn-ea"/>
                <a:cs typeface="Arial" charset="0"/>
              </a:rPr>
              <a:t>Location - ‘</a:t>
            </a:r>
            <a:r>
              <a:rPr kumimoji="0" lang="en-GB" sz="2400" b="0" i="0" u="none" strike="noStrike" kern="1200" cap="none" spc="0" normalizeH="0" baseline="0" noProof="0" dirty="0" err="1">
                <a:ln>
                  <a:noFill/>
                </a:ln>
                <a:solidFill>
                  <a:prstClr val="black"/>
                </a:solidFill>
                <a:effectLst/>
                <a:uLnTx/>
                <a:uFillTx/>
                <a:latin typeface="Arial" charset="0"/>
                <a:ea typeface="+mn-ea"/>
                <a:cs typeface="Arial" charset="0"/>
              </a:rPr>
              <a:t>Windyridge</a:t>
            </a:r>
            <a:r>
              <a:rPr kumimoji="0" lang="en-GB" sz="2400" b="0" i="0" u="none" strike="noStrike" kern="1200" cap="none" spc="0" normalizeH="0" baseline="0" noProof="0" dirty="0">
                <a:ln>
                  <a:noFill/>
                </a:ln>
                <a:solidFill>
                  <a:prstClr val="black"/>
                </a:solidFill>
                <a:effectLst/>
                <a:uLnTx/>
                <a:uFillTx/>
                <a:latin typeface="Arial" charset="0"/>
                <a:ea typeface="+mn-ea"/>
                <a:cs typeface="Arial" charset="0"/>
              </a:rPr>
              <a:t>, 37 Cecil Road.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mn-ea"/>
                <a:cs typeface="Arial" charset="0"/>
              </a:rPr>
              <a:t>For more information speak to John Dawkins or Kaye Cooke  </a:t>
            </a:r>
          </a:p>
        </p:txBody>
      </p:sp>
      <p:sp>
        <p:nvSpPr>
          <p:cNvPr id="5" name="Rectangle 4">
            <a:extLst>
              <a:ext uri="{FF2B5EF4-FFF2-40B4-BE49-F238E27FC236}">
                <a16:creationId xmlns:a16="http://schemas.microsoft.com/office/drawing/2014/main" id="{5FC1F2AB-65FB-E0D5-4690-F377DE5DD135}"/>
              </a:ext>
            </a:extLst>
          </p:cNvPr>
          <p:cNvSpPr/>
          <p:nvPr/>
        </p:nvSpPr>
        <p:spPr>
          <a:xfrm>
            <a:off x="0" y="3537752"/>
            <a:ext cx="8996217" cy="1077218"/>
          </a:xfrm>
          <a:prstGeom prst="rect">
            <a:avLst/>
          </a:prstGeom>
          <a:solidFill>
            <a:schemeClr val="bg1">
              <a:lumMod val="95000"/>
            </a:schemeClr>
          </a:solidFill>
          <a:ln>
            <a:solidFill>
              <a:srgbClr val="7030A0"/>
            </a:solidFill>
          </a:ln>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w="9525">
                  <a:solidFill>
                    <a:prstClr val="white"/>
                  </a:solidFill>
                  <a:prstDash val="solid"/>
                </a:ln>
                <a:solidFill>
                  <a:srgbClr val="5B9BD5">
                    <a:lumMod val="50000"/>
                  </a:srgbClr>
                </a:solidFill>
                <a:effectLst>
                  <a:outerShdw blurRad="12700" dist="38100" dir="2700000" algn="tl" rotWithShape="0">
                    <a:srgbClr val="4472C4">
                      <a:lumMod val="60000"/>
                      <a:lumOff val="40000"/>
                    </a:srgbClr>
                  </a:outerShdw>
                </a:effectLst>
                <a:uLnTx/>
                <a:uFillTx/>
                <a:latin typeface="Arial" charset="0"/>
                <a:ea typeface="+mn-ea"/>
                <a:cs typeface="Arial" charset="0"/>
              </a:rPr>
              <a:t>Looking to connect with others and together learn to walk closer with Jesus?</a:t>
            </a:r>
          </a:p>
        </p:txBody>
      </p:sp>
    </p:spTree>
    <p:extLst>
      <p:ext uri="{BB962C8B-B14F-4D97-AF65-F5344CB8AC3E}">
        <p14:creationId xmlns:p14="http://schemas.microsoft.com/office/powerpoint/2010/main" val="4639820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9586" b="97744" l="750" r="99875">
                        <a14:foregroundMark x1="5125" y1="77256" x2="30000" y2="83083"/>
                        <a14:foregroundMark x1="3875" y1="94549" x2="99875" y2="97932"/>
                        <a14:foregroundMark x1="64750" y1="85150" x2="86875" y2="85150"/>
                        <a14:foregroundMark x1="33250" y1="81579" x2="52750" y2="82331"/>
                        <a14:foregroundMark x1="750" y1="75752" x2="9375" y2="77820"/>
                        <a14:foregroundMark x1="37375" y1="67293" x2="40000" y2="67669"/>
                        <a14:foregroundMark x1="59375" y1="70113" x2="59375" y2="70113"/>
                        <a14:foregroundMark x1="60500" y1="69925" x2="60500" y2="69925"/>
                        <a14:foregroundMark x1="60125" y1="68045" x2="60125" y2="68045"/>
                        <a14:foregroundMark x1="48250" y1="67481" x2="48250" y2="67481"/>
                        <a14:foregroundMark x1="67750" y1="41917" x2="67750" y2="41917"/>
                        <a14:foregroundMark x1="66375" y1="30451" x2="66375" y2="30451"/>
                        <a14:foregroundMark x1="66250" y1="21617" x2="66250" y2="21617"/>
                        <a14:foregroundMark x1="66250" y1="15789" x2="66250" y2="15789"/>
                        <a14:foregroundMark x1="66125" y1="12406" x2="66125" y2="12406"/>
                        <a14:foregroundMark x1="66125" y1="11466" x2="66375" y2="17105"/>
                        <a14:foregroundMark x1="66375" y1="20489" x2="66375" y2="24060"/>
                        <a14:foregroundMark x1="66875" y1="30451" x2="67625" y2="41165"/>
                        <a14:foregroundMark x1="65750" y1="17669" x2="66000" y2="19925"/>
                        <a14:foregroundMark x1="66500" y1="26692" x2="66500" y2="29511"/>
                        <a14:foregroundMark x1="67375" y1="41353" x2="67375" y2="41353"/>
                      </a14:backgroundRemoval>
                    </a14:imgEffect>
                  </a14:imgLayer>
                </a14:imgProps>
              </a:ext>
              <a:ext uri="{28A0092B-C50C-407E-A947-70E740481C1C}">
                <a14:useLocalDpi xmlns:a14="http://schemas.microsoft.com/office/drawing/2010/main" val="0"/>
              </a:ext>
            </a:extLst>
          </a:blip>
          <a:stretch>
            <a:fillRect/>
          </a:stretch>
        </p:blipFill>
        <p:spPr>
          <a:xfrm>
            <a:off x="0" y="2060848"/>
            <a:ext cx="9144000" cy="5437960"/>
          </a:xfrm>
          <a:prstGeom prst="rect">
            <a:avLst/>
          </a:prstGeom>
        </p:spPr>
      </p:pic>
      <p:sp>
        <p:nvSpPr>
          <p:cNvPr id="4" name="TextBox 3"/>
          <p:cNvSpPr txBox="1"/>
          <p:nvPr/>
        </p:nvSpPr>
        <p:spPr>
          <a:xfrm>
            <a:off x="287016" y="188640"/>
            <a:ext cx="8856984" cy="477053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sng" strike="noStrike" kern="1200" cap="none" spc="0" normalizeH="0" baseline="0" noProof="0" dirty="0">
                <a:ln>
                  <a:noFill/>
                </a:ln>
                <a:solidFill>
                  <a:srgbClr val="7030A0"/>
                </a:solidFill>
                <a:effectLst/>
                <a:uLnTx/>
                <a:uFillTx/>
                <a:latin typeface="Arial" charset="0"/>
                <a:ea typeface="+mn-ea"/>
                <a:cs typeface="Arial" charset="0"/>
              </a:rPr>
              <a:t>Communion Offering:</a:t>
            </a:r>
          </a:p>
          <a:p>
            <a:pPr marL="982663" marR="0" lvl="0" indent="-982663" algn="l" defTabSz="914400" rtl="0" eaLnBrk="1" fontAlgn="base" latinLnBrk="0" hangingPunct="1">
              <a:lnSpc>
                <a:spcPct val="100000"/>
              </a:lnSpc>
              <a:spcBef>
                <a:spcPct val="0"/>
              </a:spcBef>
              <a:spcAft>
                <a:spcPct val="0"/>
              </a:spcAft>
              <a:buClrTx/>
              <a:buSzTx/>
              <a:buFontTx/>
              <a:buNone/>
              <a:tabLst/>
              <a:defRPr/>
            </a:pPr>
            <a:endParaRPr kumimoji="0" lang="en-GB" sz="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charset="0"/>
            </a:endParaRPr>
          </a:p>
          <a:p>
            <a:pPr marL="809625" marR="0" lvl="0" indent="-809625" algn="l" defTabSz="914400" rtl="0" eaLnBrk="1" fontAlgn="base" latinLnBrk="0" hangingPunct="1">
              <a:lnSpc>
                <a:spcPct val="100000"/>
              </a:lnSpc>
              <a:spcBef>
                <a:spcPct val="0"/>
              </a:spcBef>
              <a:spcAft>
                <a:spcPct val="0"/>
              </a:spcAft>
              <a:buClrTx/>
              <a:buSzTx/>
              <a:buFontTx/>
              <a:buNone/>
              <a:tabLst/>
              <a:defRPr/>
            </a:pPr>
            <a:r>
              <a:rPr kumimoji="0" lang="en-GB" sz="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 </a:t>
            </a:r>
          </a:p>
          <a:p>
            <a:pPr marL="809625" marR="0" lvl="0" indent="-809625"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charset="0"/>
              </a:rPr>
            </a:br>
            <a:r>
              <a:rPr kumimoji="0" lang="en-GB" sz="32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charset="0"/>
              </a:rPr>
              <a:t>Sept:  </a:t>
            </a:r>
            <a:r>
              <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Operation Agri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charset="0"/>
              </a:rPr>
              <a:t>Oct:  </a:t>
            </a:r>
            <a:r>
              <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Agape Fund</a:t>
            </a:r>
          </a:p>
          <a:p>
            <a:pPr marL="809625" marR="0" lvl="0" indent="-809625"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charset="0"/>
              </a:rPr>
              <a:t>Nov:  </a:t>
            </a:r>
            <a:r>
              <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Christians Against Poverty</a:t>
            </a:r>
          </a:p>
          <a:p>
            <a:pPr marL="809625" indent="-809625" defTabSz="914400" fontAlgn="base">
              <a:spcBef>
                <a:spcPct val="0"/>
              </a:spcBef>
              <a:spcAft>
                <a:spcPct val="0"/>
              </a:spcAft>
              <a:defRPr/>
            </a:pPr>
            <a:r>
              <a:rPr lang="en-GB" sz="3200" b="1">
                <a:solidFill>
                  <a:srgbClr val="FF0000"/>
                </a:solidFill>
                <a:latin typeface="Arial Narrow" panose="020B0606020202030204" pitchFamily="34" charset="0"/>
                <a:cs typeface="Arial" charset="0"/>
              </a:rPr>
              <a:t>Dec:  </a:t>
            </a:r>
            <a:r>
              <a:rPr lang="en-GB" sz="3200" dirty="0">
                <a:solidFill>
                  <a:prstClr val="black"/>
                </a:solidFill>
                <a:latin typeface="Arial Narrow" panose="020B0606020202030204" pitchFamily="34" charset="0"/>
                <a:cs typeface="Arial" charset="0"/>
              </a:rPr>
              <a:t>Agape Fund</a:t>
            </a:r>
          </a:p>
          <a:p>
            <a:pPr marL="809625" marR="0" lvl="0" indent="-809625" algn="l"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endParaRPr>
          </a:p>
          <a:p>
            <a:pPr marL="809625" marR="0" lvl="0" indent="-809625" algn="l"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endParaRPr>
          </a:p>
          <a:p>
            <a:pPr marL="809625" marR="0" lvl="0" indent="-809625" algn="l"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endParaRPr>
          </a:p>
        </p:txBody>
      </p:sp>
      <p:sp>
        <p:nvSpPr>
          <p:cNvPr id="5" name="TextBox 4">
            <a:extLst>
              <a:ext uri="{FF2B5EF4-FFF2-40B4-BE49-F238E27FC236}">
                <a16:creationId xmlns:a16="http://schemas.microsoft.com/office/drawing/2014/main" id="{95C2B582-E1F8-8ECB-BCFE-16C8959490BC}"/>
              </a:ext>
            </a:extLst>
          </p:cNvPr>
          <p:cNvSpPr txBox="1"/>
          <p:nvPr/>
        </p:nvSpPr>
        <p:spPr>
          <a:xfrm>
            <a:off x="-5437112" y="1988840"/>
            <a:ext cx="5112568" cy="34163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January   	Somewhere To 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Feb		Agape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Mar		Home for Good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Apr	              Agape Fund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May		Weston Street Pastors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June		Agape Fund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July 		Weston Food Bank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August		Agape Fund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September	Operation Agri Harvest Appeal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October		Agape Fund.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November	Christians Against Poverty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December	Agape Fund </a:t>
            </a:r>
          </a:p>
        </p:txBody>
      </p:sp>
    </p:spTree>
    <p:extLst>
      <p:ext uri="{BB962C8B-B14F-4D97-AF65-F5344CB8AC3E}">
        <p14:creationId xmlns:p14="http://schemas.microsoft.com/office/powerpoint/2010/main" val="70790555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 Ladies Group blank.jpg"/>
          <p:cNvPicPr>
            <a:picLocks noChangeAspect="1"/>
          </p:cNvPicPr>
          <p:nvPr/>
        </p:nvPicPr>
        <p:blipFill>
          <a:blip r:embed="rId2" cstate="print"/>
          <a:stretch>
            <a:fillRect/>
          </a:stretch>
        </p:blipFill>
        <p:spPr>
          <a:xfrm>
            <a:off x="35496" y="214656"/>
            <a:ext cx="9060038" cy="6166672"/>
          </a:xfrm>
          <a:prstGeom prst="rect">
            <a:avLst/>
          </a:prstGeom>
        </p:spPr>
      </p:pic>
      <p:sp>
        <p:nvSpPr>
          <p:cNvPr id="3" name="TextBox 2"/>
          <p:cNvSpPr txBox="1"/>
          <p:nvPr/>
        </p:nvSpPr>
        <p:spPr>
          <a:xfrm>
            <a:off x="179512" y="2186751"/>
            <a:ext cx="3744416" cy="923330"/>
          </a:xfrm>
          <a:prstGeom prst="rect">
            <a:avLst/>
          </a:prstGeom>
          <a:noFill/>
        </p:spPr>
        <p:txBody>
          <a:bodyPr wrap="square" rtlCol="0">
            <a:spAutoFit/>
          </a:bodyPr>
          <a:lstStyle/>
          <a:p>
            <a:pPr algn="ctr"/>
            <a:r>
              <a:rPr lang="en-US" b="1" dirty="0"/>
              <a:t>1</a:t>
            </a:r>
            <a:r>
              <a:rPr lang="en-US" b="1" baseline="30000" dirty="0"/>
              <a:t>st</a:t>
            </a:r>
            <a:r>
              <a:rPr lang="en-US" b="1" dirty="0"/>
              <a:t> Sept </a:t>
            </a:r>
            <a:r>
              <a:rPr lang="en-US" dirty="0"/>
              <a:t>– </a:t>
            </a:r>
            <a:r>
              <a:rPr lang="en-US" b="1" dirty="0"/>
              <a:t>Bring-your-own-Lunch</a:t>
            </a:r>
          </a:p>
          <a:p>
            <a:pPr algn="ctr"/>
            <a:r>
              <a:rPr lang="en-US" dirty="0"/>
              <a:t>And time of </a:t>
            </a:r>
            <a:r>
              <a:rPr lang="en-US" b="1" dirty="0"/>
              <a:t>fellowship</a:t>
            </a:r>
            <a:r>
              <a:rPr lang="en-US" dirty="0"/>
              <a:t> in the rear hall at </a:t>
            </a:r>
            <a:r>
              <a:rPr lang="en-US" b="1" dirty="0"/>
              <a:t>12.30pm</a:t>
            </a:r>
            <a:endParaRPr lang="en-GB" b="1" dirty="0"/>
          </a:p>
        </p:txBody>
      </p:sp>
      <p:sp>
        <p:nvSpPr>
          <p:cNvPr id="4" name="TextBox 3"/>
          <p:cNvSpPr txBox="1"/>
          <p:nvPr/>
        </p:nvSpPr>
        <p:spPr>
          <a:xfrm>
            <a:off x="515222" y="1765827"/>
            <a:ext cx="2767597" cy="369332"/>
          </a:xfrm>
          <a:prstGeom prst="rect">
            <a:avLst/>
          </a:prstGeom>
          <a:noFill/>
        </p:spPr>
        <p:txBody>
          <a:bodyPr wrap="square" rtlCol="0">
            <a:spAutoFit/>
          </a:bodyPr>
          <a:lstStyle/>
          <a:p>
            <a:r>
              <a:rPr lang="en-GB" b="1" dirty="0">
                <a:solidFill>
                  <a:srgbClr val="FF0000"/>
                </a:solidFill>
              </a:rPr>
              <a:t>UPCOMING EVENTS</a:t>
            </a:r>
          </a:p>
        </p:txBody>
      </p:sp>
      <p:sp>
        <p:nvSpPr>
          <p:cNvPr id="5" name="TextBox 4">
            <a:extLst>
              <a:ext uri="{FF2B5EF4-FFF2-40B4-BE49-F238E27FC236}">
                <a16:creationId xmlns:a16="http://schemas.microsoft.com/office/drawing/2014/main" id="{3975E0B3-C8FF-8000-4967-5216942FB0C0}"/>
              </a:ext>
            </a:extLst>
          </p:cNvPr>
          <p:cNvSpPr txBox="1"/>
          <p:nvPr/>
        </p:nvSpPr>
        <p:spPr>
          <a:xfrm>
            <a:off x="-2940671" y="751344"/>
            <a:ext cx="2736304" cy="6463308"/>
          </a:xfrm>
          <a:prstGeom prst="rect">
            <a:avLst/>
          </a:prstGeom>
          <a:noFill/>
        </p:spPr>
        <p:txBody>
          <a:bodyPr wrap="square" rtlCol="0">
            <a:spAutoFit/>
          </a:bodyPr>
          <a:lstStyle/>
          <a:p>
            <a:r>
              <a:rPr lang="en-US" dirty="0"/>
              <a:t>Sept 1</a:t>
            </a:r>
            <a:r>
              <a:rPr lang="en-US" baseline="30000" dirty="0"/>
              <a:t>st</a:t>
            </a:r>
            <a:r>
              <a:rPr lang="en-US" dirty="0"/>
              <a:t> _ Bring your own lunch at 12.30pm</a:t>
            </a:r>
          </a:p>
          <a:p>
            <a:endParaRPr lang="en-US" dirty="0"/>
          </a:p>
          <a:p>
            <a:r>
              <a:rPr lang="en-US" dirty="0"/>
              <a:t>Sept 15</a:t>
            </a:r>
            <a:r>
              <a:rPr lang="en-US" baseline="30000" dirty="0"/>
              <a:t>th</a:t>
            </a:r>
            <a:r>
              <a:rPr lang="en-US" dirty="0"/>
              <a:t>  Harvest with auction</a:t>
            </a:r>
          </a:p>
          <a:p>
            <a:endParaRPr lang="en-US" dirty="0"/>
          </a:p>
          <a:p>
            <a:r>
              <a:rPr lang="en-US" dirty="0"/>
              <a:t>Oct 6</a:t>
            </a:r>
            <a:r>
              <a:rPr lang="en-US" baseline="30000" dirty="0"/>
              <a:t>th</a:t>
            </a:r>
            <a:r>
              <a:rPr lang="en-US" dirty="0"/>
              <a:t>  Card Bingo</a:t>
            </a:r>
          </a:p>
          <a:p>
            <a:endParaRPr lang="en-US" dirty="0"/>
          </a:p>
          <a:p>
            <a:r>
              <a:rPr lang="en-US" dirty="0"/>
              <a:t>Oct 20  To be arranged!</a:t>
            </a:r>
          </a:p>
          <a:p>
            <a:endParaRPr lang="en-US" dirty="0"/>
          </a:p>
          <a:p>
            <a:r>
              <a:rPr lang="en-US" dirty="0"/>
              <a:t>Nov 3</a:t>
            </a:r>
            <a:r>
              <a:rPr lang="en-US" baseline="30000" dirty="0"/>
              <a:t>rd</a:t>
            </a:r>
            <a:r>
              <a:rPr lang="en-US" dirty="0"/>
              <a:t>  Baptist Women’s World Day of Prayer – Jane Ridge</a:t>
            </a:r>
          </a:p>
          <a:p>
            <a:endParaRPr lang="en-US" dirty="0"/>
          </a:p>
          <a:p>
            <a:r>
              <a:rPr lang="en-US" dirty="0"/>
              <a:t>Nov 17</a:t>
            </a:r>
            <a:r>
              <a:rPr lang="en-US" baseline="30000" dirty="0"/>
              <a:t>th</a:t>
            </a:r>
            <a:r>
              <a:rPr lang="en-US" dirty="0"/>
              <a:t>  Hearing Dogs – Graham Dyane</a:t>
            </a:r>
          </a:p>
          <a:p>
            <a:endParaRPr lang="en-US" dirty="0"/>
          </a:p>
          <a:p>
            <a:r>
              <a:rPr lang="en-US" dirty="0"/>
              <a:t>Dec 1</a:t>
            </a:r>
            <a:r>
              <a:rPr lang="en-US" baseline="30000" dirty="0"/>
              <a:t>st</a:t>
            </a:r>
            <a:r>
              <a:rPr lang="en-US" dirty="0"/>
              <a:t> – Busman’s Holiday – John Dawkins</a:t>
            </a:r>
          </a:p>
          <a:p>
            <a:endParaRPr lang="en-US" dirty="0"/>
          </a:p>
          <a:p>
            <a:r>
              <a:rPr lang="en-US" dirty="0"/>
              <a:t>Dec 15</a:t>
            </a:r>
            <a:r>
              <a:rPr lang="en-US" baseline="30000" dirty="0"/>
              <a:t>th</a:t>
            </a:r>
            <a:r>
              <a:rPr lang="en-US" dirty="0"/>
              <a:t>  Christmas Flowers – Pat Porter</a:t>
            </a:r>
          </a:p>
          <a:p>
            <a:endParaRPr lang="en-GB" dirty="0"/>
          </a:p>
        </p:txBody>
      </p:sp>
    </p:spTree>
    <p:extLst>
      <p:ext uri="{BB962C8B-B14F-4D97-AF65-F5344CB8AC3E}">
        <p14:creationId xmlns:p14="http://schemas.microsoft.com/office/powerpoint/2010/main" val="1163918065"/>
      </p:ext>
    </p:extLst>
  </p:cSld>
  <p:clrMapOvr>
    <a:masterClrMapping/>
  </p:clrMapOvr>
  <mc:AlternateContent xmlns:mc="http://schemas.openxmlformats.org/markup-compatibility/2006" xmlns:p14="http://schemas.microsoft.com/office/powerpoint/2010/main">
    <mc:Choice Requires="p14">
      <p:transition spd="slow" p14:dur="1750" advTm="20000">
        <p14:switch dir="r"/>
      </p:transition>
    </mc:Choice>
    <mc:Fallback xmlns="">
      <p:transition spd="slow"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E964-84F8-19E1-CB0B-D7D4B64989A0}"/>
              </a:ext>
            </a:extLst>
          </p:cNvPr>
          <p:cNvSpPr>
            <a:spLocks noGrp="1"/>
          </p:cNvSpPr>
          <p:nvPr>
            <p:ph type="ctrTitle"/>
          </p:nvPr>
        </p:nvSpPr>
        <p:spPr>
          <a:xfrm>
            <a:off x="444954" y="1347109"/>
            <a:ext cx="8254094" cy="4392386"/>
          </a:xfrm>
          <a:custGeom>
            <a:avLst/>
            <a:gdLst>
              <a:gd name="connsiteX0" fmla="*/ 0 w 8254094"/>
              <a:gd name="connsiteY0" fmla="*/ 0 h 4392386"/>
              <a:gd name="connsiteX1" fmla="*/ 341955 w 8254094"/>
              <a:gd name="connsiteY1" fmla="*/ 0 h 4392386"/>
              <a:gd name="connsiteX2" fmla="*/ 1014074 w 8254094"/>
              <a:gd name="connsiteY2" fmla="*/ 0 h 4392386"/>
              <a:gd name="connsiteX3" fmla="*/ 1686193 w 8254094"/>
              <a:gd name="connsiteY3" fmla="*/ 0 h 4392386"/>
              <a:gd name="connsiteX4" fmla="*/ 2440854 w 8254094"/>
              <a:gd name="connsiteY4" fmla="*/ 0 h 4392386"/>
              <a:gd name="connsiteX5" fmla="*/ 2782809 w 8254094"/>
              <a:gd name="connsiteY5" fmla="*/ 0 h 4392386"/>
              <a:gd name="connsiteX6" fmla="*/ 3372387 w 8254094"/>
              <a:gd name="connsiteY6" fmla="*/ 0 h 4392386"/>
              <a:gd name="connsiteX7" fmla="*/ 3714342 w 8254094"/>
              <a:gd name="connsiteY7" fmla="*/ 0 h 4392386"/>
              <a:gd name="connsiteX8" fmla="*/ 4056298 w 8254094"/>
              <a:gd name="connsiteY8" fmla="*/ 0 h 4392386"/>
              <a:gd name="connsiteX9" fmla="*/ 4563335 w 8254094"/>
              <a:gd name="connsiteY9" fmla="*/ 0 h 4392386"/>
              <a:gd name="connsiteX10" fmla="*/ 5152913 w 8254094"/>
              <a:gd name="connsiteY10" fmla="*/ 0 h 4392386"/>
              <a:gd name="connsiteX11" fmla="*/ 5659950 w 8254094"/>
              <a:gd name="connsiteY11" fmla="*/ 0 h 4392386"/>
              <a:gd name="connsiteX12" fmla="*/ 6084446 w 8254094"/>
              <a:gd name="connsiteY12" fmla="*/ 0 h 4392386"/>
              <a:gd name="connsiteX13" fmla="*/ 6508943 w 8254094"/>
              <a:gd name="connsiteY13" fmla="*/ 0 h 4392386"/>
              <a:gd name="connsiteX14" fmla="*/ 7098521 w 8254094"/>
              <a:gd name="connsiteY14" fmla="*/ 0 h 4392386"/>
              <a:gd name="connsiteX15" fmla="*/ 7688099 w 8254094"/>
              <a:gd name="connsiteY15" fmla="*/ 0 h 4392386"/>
              <a:gd name="connsiteX16" fmla="*/ 8254094 w 8254094"/>
              <a:gd name="connsiteY16" fmla="*/ 0 h 4392386"/>
              <a:gd name="connsiteX17" fmla="*/ 8254094 w 8254094"/>
              <a:gd name="connsiteY17" fmla="*/ 461201 h 4392386"/>
              <a:gd name="connsiteX18" fmla="*/ 8254094 w 8254094"/>
              <a:gd name="connsiteY18" fmla="*/ 1098097 h 4392386"/>
              <a:gd name="connsiteX19" fmla="*/ 8254094 w 8254094"/>
              <a:gd name="connsiteY19" fmla="*/ 1559297 h 4392386"/>
              <a:gd name="connsiteX20" fmla="*/ 8254094 w 8254094"/>
              <a:gd name="connsiteY20" fmla="*/ 2064421 h 4392386"/>
              <a:gd name="connsiteX21" fmla="*/ 8254094 w 8254094"/>
              <a:gd name="connsiteY21" fmla="*/ 2525622 h 4392386"/>
              <a:gd name="connsiteX22" fmla="*/ 8254094 w 8254094"/>
              <a:gd name="connsiteY22" fmla="*/ 3118594 h 4392386"/>
              <a:gd name="connsiteX23" fmla="*/ 8254094 w 8254094"/>
              <a:gd name="connsiteY23" fmla="*/ 3755490 h 4392386"/>
              <a:gd name="connsiteX24" fmla="*/ 8254094 w 8254094"/>
              <a:gd name="connsiteY24" fmla="*/ 4392386 h 4392386"/>
              <a:gd name="connsiteX25" fmla="*/ 7581975 w 8254094"/>
              <a:gd name="connsiteY25" fmla="*/ 4392386 h 4392386"/>
              <a:gd name="connsiteX26" fmla="*/ 6827315 w 8254094"/>
              <a:gd name="connsiteY26" fmla="*/ 4392386 h 4392386"/>
              <a:gd name="connsiteX27" fmla="*/ 6155196 w 8254094"/>
              <a:gd name="connsiteY27" fmla="*/ 4392386 h 4392386"/>
              <a:gd name="connsiteX28" fmla="*/ 5400536 w 8254094"/>
              <a:gd name="connsiteY28" fmla="*/ 4392386 h 4392386"/>
              <a:gd name="connsiteX29" fmla="*/ 4728417 w 8254094"/>
              <a:gd name="connsiteY29" fmla="*/ 4392386 h 4392386"/>
              <a:gd name="connsiteX30" fmla="*/ 4221380 w 8254094"/>
              <a:gd name="connsiteY30" fmla="*/ 4392386 h 4392386"/>
              <a:gd name="connsiteX31" fmla="*/ 3714342 w 8254094"/>
              <a:gd name="connsiteY31" fmla="*/ 4392386 h 4392386"/>
              <a:gd name="connsiteX32" fmla="*/ 3124764 w 8254094"/>
              <a:gd name="connsiteY32" fmla="*/ 4392386 h 4392386"/>
              <a:gd name="connsiteX33" fmla="*/ 2535186 w 8254094"/>
              <a:gd name="connsiteY33" fmla="*/ 4392386 h 4392386"/>
              <a:gd name="connsiteX34" fmla="*/ 2110690 w 8254094"/>
              <a:gd name="connsiteY34" fmla="*/ 4392386 h 4392386"/>
              <a:gd name="connsiteX35" fmla="*/ 1603653 w 8254094"/>
              <a:gd name="connsiteY35" fmla="*/ 4392386 h 4392386"/>
              <a:gd name="connsiteX36" fmla="*/ 1261697 w 8254094"/>
              <a:gd name="connsiteY36" fmla="*/ 4392386 h 4392386"/>
              <a:gd name="connsiteX37" fmla="*/ 837201 w 8254094"/>
              <a:gd name="connsiteY37" fmla="*/ 4392386 h 4392386"/>
              <a:gd name="connsiteX38" fmla="*/ 0 w 8254094"/>
              <a:gd name="connsiteY38" fmla="*/ 4392386 h 4392386"/>
              <a:gd name="connsiteX39" fmla="*/ 0 w 8254094"/>
              <a:gd name="connsiteY39" fmla="*/ 3931185 h 4392386"/>
              <a:gd name="connsiteX40" fmla="*/ 0 w 8254094"/>
              <a:gd name="connsiteY40" fmla="*/ 3513909 h 4392386"/>
              <a:gd name="connsiteX41" fmla="*/ 0 w 8254094"/>
              <a:gd name="connsiteY41" fmla="*/ 2920937 h 4392386"/>
              <a:gd name="connsiteX42" fmla="*/ 0 w 8254094"/>
              <a:gd name="connsiteY42" fmla="*/ 2459736 h 4392386"/>
              <a:gd name="connsiteX43" fmla="*/ 0 w 8254094"/>
              <a:gd name="connsiteY43" fmla="*/ 1866764 h 4392386"/>
              <a:gd name="connsiteX44" fmla="*/ 0 w 8254094"/>
              <a:gd name="connsiteY44" fmla="*/ 1361640 h 4392386"/>
              <a:gd name="connsiteX45" fmla="*/ 0 w 8254094"/>
              <a:gd name="connsiteY45" fmla="*/ 900439 h 4392386"/>
              <a:gd name="connsiteX46" fmla="*/ 0 w 8254094"/>
              <a:gd name="connsiteY46" fmla="*/ 483162 h 4392386"/>
              <a:gd name="connsiteX47" fmla="*/ 0 w 8254094"/>
              <a:gd name="connsiteY47" fmla="*/ 0 h 43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54094" h="4392386" fill="none" extrusionOk="0">
                <a:moveTo>
                  <a:pt x="0" y="0"/>
                </a:moveTo>
                <a:cubicBezTo>
                  <a:pt x="113397" y="-6992"/>
                  <a:pt x="174210" y="3925"/>
                  <a:pt x="341955" y="0"/>
                </a:cubicBezTo>
                <a:cubicBezTo>
                  <a:pt x="509701" y="-3925"/>
                  <a:pt x="809901" y="15786"/>
                  <a:pt x="1014074" y="0"/>
                </a:cubicBezTo>
                <a:cubicBezTo>
                  <a:pt x="1218247" y="-15786"/>
                  <a:pt x="1432052" y="39840"/>
                  <a:pt x="1686193" y="0"/>
                </a:cubicBezTo>
                <a:cubicBezTo>
                  <a:pt x="1940334" y="-39840"/>
                  <a:pt x="2109878" y="53392"/>
                  <a:pt x="2440854" y="0"/>
                </a:cubicBezTo>
                <a:cubicBezTo>
                  <a:pt x="2771830" y="-53392"/>
                  <a:pt x="2702105" y="469"/>
                  <a:pt x="2782809" y="0"/>
                </a:cubicBezTo>
                <a:cubicBezTo>
                  <a:pt x="2863513" y="-469"/>
                  <a:pt x="3230472" y="1722"/>
                  <a:pt x="3372387" y="0"/>
                </a:cubicBezTo>
                <a:cubicBezTo>
                  <a:pt x="3514302" y="-1722"/>
                  <a:pt x="3611746" y="21863"/>
                  <a:pt x="3714342" y="0"/>
                </a:cubicBezTo>
                <a:cubicBezTo>
                  <a:pt x="3816938" y="-21863"/>
                  <a:pt x="3938925" y="13734"/>
                  <a:pt x="4056298" y="0"/>
                </a:cubicBezTo>
                <a:cubicBezTo>
                  <a:pt x="4173671" y="-13734"/>
                  <a:pt x="4447555" y="47386"/>
                  <a:pt x="4563335" y="0"/>
                </a:cubicBezTo>
                <a:cubicBezTo>
                  <a:pt x="4679115" y="-47386"/>
                  <a:pt x="4930572" y="28256"/>
                  <a:pt x="5152913" y="0"/>
                </a:cubicBezTo>
                <a:cubicBezTo>
                  <a:pt x="5375254" y="-28256"/>
                  <a:pt x="5434617" y="35708"/>
                  <a:pt x="5659950" y="0"/>
                </a:cubicBezTo>
                <a:cubicBezTo>
                  <a:pt x="5885283" y="-35708"/>
                  <a:pt x="5908750" y="27374"/>
                  <a:pt x="6084446" y="0"/>
                </a:cubicBezTo>
                <a:cubicBezTo>
                  <a:pt x="6260142" y="-27374"/>
                  <a:pt x="6388279" y="248"/>
                  <a:pt x="6508943" y="0"/>
                </a:cubicBezTo>
                <a:cubicBezTo>
                  <a:pt x="6629607" y="-248"/>
                  <a:pt x="6912004" y="28288"/>
                  <a:pt x="7098521" y="0"/>
                </a:cubicBezTo>
                <a:cubicBezTo>
                  <a:pt x="7285038" y="-28288"/>
                  <a:pt x="7524269" y="27370"/>
                  <a:pt x="7688099" y="0"/>
                </a:cubicBezTo>
                <a:cubicBezTo>
                  <a:pt x="7851929" y="-27370"/>
                  <a:pt x="8030661" y="64205"/>
                  <a:pt x="8254094" y="0"/>
                </a:cubicBezTo>
                <a:cubicBezTo>
                  <a:pt x="8301226" y="97041"/>
                  <a:pt x="8202493" y="338636"/>
                  <a:pt x="8254094" y="461201"/>
                </a:cubicBezTo>
                <a:cubicBezTo>
                  <a:pt x="8305695" y="583766"/>
                  <a:pt x="8244549" y="913358"/>
                  <a:pt x="8254094" y="1098097"/>
                </a:cubicBezTo>
                <a:cubicBezTo>
                  <a:pt x="8263639" y="1282836"/>
                  <a:pt x="8206064" y="1390184"/>
                  <a:pt x="8254094" y="1559297"/>
                </a:cubicBezTo>
                <a:cubicBezTo>
                  <a:pt x="8302124" y="1728410"/>
                  <a:pt x="8220440" y="1914690"/>
                  <a:pt x="8254094" y="2064421"/>
                </a:cubicBezTo>
                <a:cubicBezTo>
                  <a:pt x="8287748" y="2214152"/>
                  <a:pt x="8216906" y="2364963"/>
                  <a:pt x="8254094" y="2525622"/>
                </a:cubicBezTo>
                <a:cubicBezTo>
                  <a:pt x="8291282" y="2686281"/>
                  <a:pt x="8184563" y="2851405"/>
                  <a:pt x="8254094" y="3118594"/>
                </a:cubicBezTo>
                <a:cubicBezTo>
                  <a:pt x="8323625" y="3385783"/>
                  <a:pt x="8200063" y="3508138"/>
                  <a:pt x="8254094" y="3755490"/>
                </a:cubicBezTo>
                <a:cubicBezTo>
                  <a:pt x="8308125" y="4002842"/>
                  <a:pt x="8202717" y="4141654"/>
                  <a:pt x="8254094" y="4392386"/>
                </a:cubicBezTo>
                <a:cubicBezTo>
                  <a:pt x="8009003" y="4414717"/>
                  <a:pt x="7820244" y="4373529"/>
                  <a:pt x="7581975" y="4392386"/>
                </a:cubicBezTo>
                <a:cubicBezTo>
                  <a:pt x="7343706" y="4411243"/>
                  <a:pt x="7145221" y="4370560"/>
                  <a:pt x="6827315" y="4392386"/>
                </a:cubicBezTo>
                <a:cubicBezTo>
                  <a:pt x="6509409" y="4414212"/>
                  <a:pt x="6320048" y="4372603"/>
                  <a:pt x="6155196" y="4392386"/>
                </a:cubicBezTo>
                <a:cubicBezTo>
                  <a:pt x="5990344" y="4412169"/>
                  <a:pt x="5666353" y="4311683"/>
                  <a:pt x="5400536" y="4392386"/>
                </a:cubicBezTo>
                <a:cubicBezTo>
                  <a:pt x="5134719" y="4473089"/>
                  <a:pt x="4890485" y="4387729"/>
                  <a:pt x="4728417" y="4392386"/>
                </a:cubicBezTo>
                <a:cubicBezTo>
                  <a:pt x="4566349" y="4397043"/>
                  <a:pt x="4370257" y="4373141"/>
                  <a:pt x="4221380" y="4392386"/>
                </a:cubicBezTo>
                <a:cubicBezTo>
                  <a:pt x="4072503" y="4411631"/>
                  <a:pt x="3881395" y="4388070"/>
                  <a:pt x="3714342" y="4392386"/>
                </a:cubicBezTo>
                <a:cubicBezTo>
                  <a:pt x="3547289" y="4396702"/>
                  <a:pt x="3309633" y="4389064"/>
                  <a:pt x="3124764" y="4392386"/>
                </a:cubicBezTo>
                <a:cubicBezTo>
                  <a:pt x="2939895" y="4395708"/>
                  <a:pt x="2786188" y="4340538"/>
                  <a:pt x="2535186" y="4392386"/>
                </a:cubicBezTo>
                <a:cubicBezTo>
                  <a:pt x="2284184" y="4444234"/>
                  <a:pt x="2214437" y="4392114"/>
                  <a:pt x="2110690" y="4392386"/>
                </a:cubicBezTo>
                <a:cubicBezTo>
                  <a:pt x="2006943" y="4392658"/>
                  <a:pt x="1757156" y="4353458"/>
                  <a:pt x="1603653" y="4392386"/>
                </a:cubicBezTo>
                <a:cubicBezTo>
                  <a:pt x="1450150" y="4431314"/>
                  <a:pt x="1358858" y="4363582"/>
                  <a:pt x="1261697" y="4392386"/>
                </a:cubicBezTo>
                <a:cubicBezTo>
                  <a:pt x="1164536" y="4421190"/>
                  <a:pt x="1042731" y="4389344"/>
                  <a:pt x="837201" y="4392386"/>
                </a:cubicBezTo>
                <a:cubicBezTo>
                  <a:pt x="631671" y="4395428"/>
                  <a:pt x="174563" y="4384870"/>
                  <a:pt x="0" y="4392386"/>
                </a:cubicBezTo>
                <a:cubicBezTo>
                  <a:pt x="-19285" y="4171891"/>
                  <a:pt x="23354" y="4103594"/>
                  <a:pt x="0" y="3931185"/>
                </a:cubicBezTo>
                <a:cubicBezTo>
                  <a:pt x="-23354" y="3758776"/>
                  <a:pt x="34115" y="3671519"/>
                  <a:pt x="0" y="3513909"/>
                </a:cubicBezTo>
                <a:cubicBezTo>
                  <a:pt x="-34115" y="3356299"/>
                  <a:pt x="46166" y="3103063"/>
                  <a:pt x="0" y="2920937"/>
                </a:cubicBezTo>
                <a:cubicBezTo>
                  <a:pt x="-46166" y="2738811"/>
                  <a:pt x="7023" y="2556372"/>
                  <a:pt x="0" y="2459736"/>
                </a:cubicBezTo>
                <a:cubicBezTo>
                  <a:pt x="-7023" y="2363100"/>
                  <a:pt x="56967" y="2076849"/>
                  <a:pt x="0" y="1866764"/>
                </a:cubicBezTo>
                <a:cubicBezTo>
                  <a:pt x="-56967" y="1656679"/>
                  <a:pt x="35542" y="1529033"/>
                  <a:pt x="0" y="1361640"/>
                </a:cubicBezTo>
                <a:cubicBezTo>
                  <a:pt x="-35542" y="1194247"/>
                  <a:pt x="40611" y="1009229"/>
                  <a:pt x="0" y="900439"/>
                </a:cubicBezTo>
                <a:cubicBezTo>
                  <a:pt x="-40611" y="791649"/>
                  <a:pt x="1911" y="676047"/>
                  <a:pt x="0" y="483162"/>
                </a:cubicBezTo>
                <a:cubicBezTo>
                  <a:pt x="-1911" y="290277"/>
                  <a:pt x="24116" y="140328"/>
                  <a:pt x="0" y="0"/>
                </a:cubicBezTo>
                <a:close/>
              </a:path>
              <a:path w="8254094" h="4392386" stroke="0" extrusionOk="0">
                <a:moveTo>
                  <a:pt x="0" y="0"/>
                </a:moveTo>
                <a:cubicBezTo>
                  <a:pt x="116395" y="-26406"/>
                  <a:pt x="402964" y="34276"/>
                  <a:pt x="507037" y="0"/>
                </a:cubicBezTo>
                <a:cubicBezTo>
                  <a:pt x="611110" y="-34276"/>
                  <a:pt x="836368" y="45594"/>
                  <a:pt x="931533" y="0"/>
                </a:cubicBezTo>
                <a:cubicBezTo>
                  <a:pt x="1026698" y="-45594"/>
                  <a:pt x="1195940" y="52812"/>
                  <a:pt x="1438571" y="0"/>
                </a:cubicBezTo>
                <a:cubicBezTo>
                  <a:pt x="1681202" y="-52812"/>
                  <a:pt x="2000238" y="54453"/>
                  <a:pt x="2193231" y="0"/>
                </a:cubicBezTo>
                <a:cubicBezTo>
                  <a:pt x="2386224" y="-54453"/>
                  <a:pt x="2499708" y="3968"/>
                  <a:pt x="2617727" y="0"/>
                </a:cubicBezTo>
                <a:cubicBezTo>
                  <a:pt x="2735746" y="-3968"/>
                  <a:pt x="3001813" y="43650"/>
                  <a:pt x="3207305" y="0"/>
                </a:cubicBezTo>
                <a:cubicBezTo>
                  <a:pt x="3412797" y="-43650"/>
                  <a:pt x="3469110" y="58742"/>
                  <a:pt x="3714342" y="0"/>
                </a:cubicBezTo>
                <a:cubicBezTo>
                  <a:pt x="3959574" y="-58742"/>
                  <a:pt x="3996702" y="159"/>
                  <a:pt x="4221380" y="0"/>
                </a:cubicBezTo>
                <a:cubicBezTo>
                  <a:pt x="4446058" y="-159"/>
                  <a:pt x="4485532" y="22834"/>
                  <a:pt x="4645876" y="0"/>
                </a:cubicBezTo>
                <a:cubicBezTo>
                  <a:pt x="4806220" y="-22834"/>
                  <a:pt x="5012770" y="51480"/>
                  <a:pt x="5152913" y="0"/>
                </a:cubicBezTo>
                <a:cubicBezTo>
                  <a:pt x="5293056" y="-51480"/>
                  <a:pt x="5358120" y="24977"/>
                  <a:pt x="5494868" y="0"/>
                </a:cubicBezTo>
                <a:cubicBezTo>
                  <a:pt x="5631617" y="-24977"/>
                  <a:pt x="5893581" y="34390"/>
                  <a:pt x="6249528" y="0"/>
                </a:cubicBezTo>
                <a:cubicBezTo>
                  <a:pt x="6605475" y="-34390"/>
                  <a:pt x="6648814" y="74187"/>
                  <a:pt x="6921647" y="0"/>
                </a:cubicBezTo>
                <a:cubicBezTo>
                  <a:pt x="7194480" y="-74187"/>
                  <a:pt x="7192394" y="24162"/>
                  <a:pt x="7263603" y="0"/>
                </a:cubicBezTo>
                <a:cubicBezTo>
                  <a:pt x="7334812" y="-24162"/>
                  <a:pt x="7895616" y="100653"/>
                  <a:pt x="8254094" y="0"/>
                </a:cubicBezTo>
                <a:cubicBezTo>
                  <a:pt x="8266548" y="222431"/>
                  <a:pt x="8247789" y="291394"/>
                  <a:pt x="8254094" y="549048"/>
                </a:cubicBezTo>
                <a:cubicBezTo>
                  <a:pt x="8260399" y="806702"/>
                  <a:pt x="8223026" y="822442"/>
                  <a:pt x="8254094" y="966325"/>
                </a:cubicBezTo>
                <a:cubicBezTo>
                  <a:pt x="8285162" y="1110208"/>
                  <a:pt x="8252694" y="1323572"/>
                  <a:pt x="8254094" y="1515373"/>
                </a:cubicBezTo>
                <a:cubicBezTo>
                  <a:pt x="8255494" y="1707174"/>
                  <a:pt x="8224941" y="1874961"/>
                  <a:pt x="8254094" y="2108345"/>
                </a:cubicBezTo>
                <a:cubicBezTo>
                  <a:pt x="8283247" y="2341729"/>
                  <a:pt x="8201008" y="2418757"/>
                  <a:pt x="8254094" y="2657394"/>
                </a:cubicBezTo>
                <a:cubicBezTo>
                  <a:pt x="8307180" y="2896031"/>
                  <a:pt x="8233558" y="2972278"/>
                  <a:pt x="8254094" y="3162518"/>
                </a:cubicBezTo>
                <a:cubicBezTo>
                  <a:pt x="8274630" y="3352758"/>
                  <a:pt x="8210921" y="3637257"/>
                  <a:pt x="8254094" y="3799414"/>
                </a:cubicBezTo>
                <a:cubicBezTo>
                  <a:pt x="8297267" y="3961571"/>
                  <a:pt x="8196716" y="4204875"/>
                  <a:pt x="8254094" y="4392386"/>
                </a:cubicBezTo>
                <a:cubicBezTo>
                  <a:pt x="8099146" y="4444191"/>
                  <a:pt x="7881997" y="4386713"/>
                  <a:pt x="7664516" y="4392386"/>
                </a:cubicBezTo>
                <a:cubicBezTo>
                  <a:pt x="7447035" y="4398059"/>
                  <a:pt x="7087425" y="4321503"/>
                  <a:pt x="6909856" y="4392386"/>
                </a:cubicBezTo>
                <a:cubicBezTo>
                  <a:pt x="6732287" y="4463269"/>
                  <a:pt x="6638470" y="4370574"/>
                  <a:pt x="6402819" y="4392386"/>
                </a:cubicBezTo>
                <a:cubicBezTo>
                  <a:pt x="6167168" y="4414198"/>
                  <a:pt x="6029622" y="4385733"/>
                  <a:pt x="5895781" y="4392386"/>
                </a:cubicBezTo>
                <a:cubicBezTo>
                  <a:pt x="5761940" y="4399039"/>
                  <a:pt x="5578915" y="4389476"/>
                  <a:pt x="5471285" y="4392386"/>
                </a:cubicBezTo>
                <a:cubicBezTo>
                  <a:pt x="5363655" y="4395296"/>
                  <a:pt x="5028089" y="4333296"/>
                  <a:pt x="4881707" y="4392386"/>
                </a:cubicBezTo>
                <a:cubicBezTo>
                  <a:pt x="4735325" y="4451476"/>
                  <a:pt x="4344942" y="4375790"/>
                  <a:pt x="4127047" y="4392386"/>
                </a:cubicBezTo>
                <a:cubicBezTo>
                  <a:pt x="3909152" y="4408982"/>
                  <a:pt x="3614864" y="4342517"/>
                  <a:pt x="3454928" y="4392386"/>
                </a:cubicBezTo>
                <a:cubicBezTo>
                  <a:pt x="3294992" y="4442255"/>
                  <a:pt x="3082382" y="4351324"/>
                  <a:pt x="2782809" y="4392386"/>
                </a:cubicBezTo>
                <a:cubicBezTo>
                  <a:pt x="2483236" y="4433448"/>
                  <a:pt x="2266227" y="4340472"/>
                  <a:pt x="2110690" y="4392386"/>
                </a:cubicBezTo>
                <a:cubicBezTo>
                  <a:pt x="1955153" y="4444300"/>
                  <a:pt x="1804983" y="4390378"/>
                  <a:pt x="1603653" y="4392386"/>
                </a:cubicBezTo>
                <a:cubicBezTo>
                  <a:pt x="1402323" y="4394394"/>
                  <a:pt x="1106664" y="4345571"/>
                  <a:pt x="848993" y="4392386"/>
                </a:cubicBezTo>
                <a:cubicBezTo>
                  <a:pt x="591322" y="4439201"/>
                  <a:pt x="250430" y="4358029"/>
                  <a:pt x="0" y="4392386"/>
                </a:cubicBezTo>
                <a:cubicBezTo>
                  <a:pt x="-59752" y="4157867"/>
                  <a:pt x="39612" y="4116823"/>
                  <a:pt x="0" y="3887262"/>
                </a:cubicBezTo>
                <a:cubicBezTo>
                  <a:pt x="-39612" y="3657701"/>
                  <a:pt x="19128" y="3655880"/>
                  <a:pt x="0" y="3426061"/>
                </a:cubicBezTo>
                <a:cubicBezTo>
                  <a:pt x="-19128" y="3196242"/>
                  <a:pt x="20257" y="3107661"/>
                  <a:pt x="0" y="2964861"/>
                </a:cubicBezTo>
                <a:cubicBezTo>
                  <a:pt x="-20257" y="2822061"/>
                  <a:pt x="962" y="2499837"/>
                  <a:pt x="0" y="2327965"/>
                </a:cubicBezTo>
                <a:cubicBezTo>
                  <a:pt x="-962" y="2156093"/>
                  <a:pt x="54834" y="1932263"/>
                  <a:pt x="0" y="1822840"/>
                </a:cubicBezTo>
                <a:cubicBezTo>
                  <a:pt x="-54834" y="1713418"/>
                  <a:pt x="57534" y="1501641"/>
                  <a:pt x="0" y="1185944"/>
                </a:cubicBezTo>
                <a:cubicBezTo>
                  <a:pt x="-57534" y="870247"/>
                  <a:pt x="47574" y="799997"/>
                  <a:pt x="0" y="680820"/>
                </a:cubicBezTo>
                <a:cubicBezTo>
                  <a:pt x="-47574" y="561643"/>
                  <a:pt x="18284" y="158153"/>
                  <a:pt x="0" y="0"/>
                </a:cubicBezTo>
                <a:close/>
              </a:path>
            </a:pathLst>
          </a:custGeom>
          <a:ln w="57150">
            <a:solidFill>
              <a:schemeClr val="accent5">
                <a:lumMod val="75000"/>
              </a:schemeClr>
            </a:solidFill>
            <a:extLst>
              <a:ext uri="{C807C97D-BFC1-408E-A445-0C87EB9F89A2}">
                <ask:lineSketchStyleProps xmlns:ask="http://schemas.microsoft.com/office/drawing/2018/sketchyshapes" sd="4214515378">
                  <ask:type>
                    <ask:lineSketchScribble/>
                  </ask:type>
                </ask:lineSketchStyleProps>
              </a:ext>
            </a:extLst>
          </a:ln>
        </p:spPr>
        <p:txBody>
          <a:bodyPr>
            <a:normAutofit fontScale="90000"/>
          </a:bodyPr>
          <a:lstStyle/>
          <a:p>
            <a:pPr algn="r"/>
            <a:r>
              <a:rPr lang="en-GB" b="1" dirty="0">
                <a:solidFill>
                  <a:srgbClr val="00B050"/>
                </a:solidFill>
                <a:latin typeface="Arial" panose="020B0604020202020204" pitchFamily="34" charset="0"/>
                <a:cs typeface="Arial" panose="020B0604020202020204" pitchFamily="34" charset="0"/>
              </a:rPr>
              <a:t>Chelmsley Wood Baptist Church </a:t>
            </a:r>
            <a:r>
              <a:rPr lang="en-GB" dirty="0">
                <a:latin typeface="Arial" panose="020B0604020202020204" pitchFamily="34" charset="0"/>
                <a:cs typeface="Arial" panose="020B0604020202020204" pitchFamily="34" charset="0"/>
              </a:rPr>
              <a:t>are visiting CPBC!</a:t>
            </a:r>
            <a:br>
              <a:rPr lang="en-GB"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Sunday 7</a:t>
            </a:r>
            <a:r>
              <a:rPr lang="en-GB" sz="3600" b="1" baseline="30000" dirty="0">
                <a:latin typeface="Arial" panose="020B0604020202020204" pitchFamily="34" charset="0"/>
                <a:cs typeface="Arial" panose="020B0604020202020204" pitchFamily="34" charset="0"/>
              </a:rPr>
              <a:t>th</a:t>
            </a:r>
            <a:r>
              <a:rPr lang="en-GB" sz="3600" b="1" dirty="0">
                <a:latin typeface="Arial" panose="020B0604020202020204" pitchFamily="34" charset="0"/>
                <a:cs typeface="Arial" panose="020B0604020202020204" pitchFamily="34" charset="0"/>
              </a:rPr>
              <a:t> Sept 10.30am</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Join us for a </a:t>
            </a:r>
            <a:br>
              <a:rPr lang="en-GB" b="1" dirty="0">
                <a:latin typeface="Arial" panose="020B0604020202020204" pitchFamily="34" charset="0"/>
                <a:cs typeface="Arial" panose="020B0604020202020204" pitchFamily="34" charset="0"/>
              </a:rPr>
            </a:br>
            <a:r>
              <a:rPr lang="en-GB" b="1" i="1" dirty="0">
                <a:latin typeface="Arial" panose="020B0604020202020204" pitchFamily="34" charset="0"/>
                <a:cs typeface="Arial" panose="020B0604020202020204" pitchFamily="34" charset="0"/>
              </a:rPr>
              <a:t>Bring and Share </a:t>
            </a:r>
            <a:r>
              <a:rPr lang="en-GB" b="1" dirty="0">
                <a:latin typeface="Arial" panose="020B0604020202020204" pitchFamily="34" charset="0"/>
                <a:cs typeface="Arial" panose="020B0604020202020204" pitchFamily="34" charset="0"/>
              </a:rPr>
              <a:t>Lunch </a:t>
            </a:r>
            <a:br>
              <a:rPr lang="en-GB" b="1"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after the service</a:t>
            </a:r>
            <a:r>
              <a:rPr lang="en-GB" b="1" dirty="0">
                <a:latin typeface="Arial" panose="020B0604020202020204" pitchFamily="34" charset="0"/>
                <a:cs typeface="Arial" panose="020B0604020202020204" pitchFamily="34" charset="0"/>
              </a:rPr>
              <a:t>!</a:t>
            </a:r>
            <a:br>
              <a:rPr lang="en-GB" b="1" dirty="0">
                <a:latin typeface="Arial" panose="020B0604020202020204" pitchFamily="34" charset="0"/>
                <a:cs typeface="Arial" panose="020B0604020202020204" pitchFamily="34" charset="0"/>
              </a:rPr>
            </a:br>
            <a:r>
              <a:rPr lang="en-GB" sz="3300" b="1" i="1" dirty="0">
                <a:solidFill>
                  <a:srgbClr val="FF0000"/>
                </a:solidFill>
                <a:latin typeface="Arial" panose="020B0604020202020204" pitchFamily="34" charset="0"/>
                <a:cs typeface="Arial" panose="020B0604020202020204" pitchFamily="34" charset="0"/>
              </a:rPr>
              <a:t>Please use sign up sheet !</a:t>
            </a:r>
            <a:endParaRPr lang="en-GB" sz="3300" dirty="0">
              <a:latin typeface="Arial" panose="020B0604020202020204" pitchFamily="34" charset="0"/>
              <a:cs typeface="Arial" panose="020B0604020202020204" pitchFamily="34" charset="0"/>
            </a:endParaRPr>
          </a:p>
        </p:txBody>
      </p:sp>
      <p:pic>
        <p:nvPicPr>
          <p:cNvPr id="7" name="Picture 6" descr="A table with different food items">
            <a:extLst>
              <a:ext uri="{FF2B5EF4-FFF2-40B4-BE49-F238E27FC236}">
                <a16:creationId xmlns:a16="http://schemas.microsoft.com/office/drawing/2014/main" id="{696E7529-103E-7AE2-2033-686F75943A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233" y="2129312"/>
            <a:ext cx="3038014" cy="2027874"/>
          </a:xfrm>
          <a:prstGeom prst="rect">
            <a:avLst/>
          </a:prstGeom>
        </p:spPr>
      </p:pic>
    </p:spTree>
    <p:extLst>
      <p:ext uri="{BB962C8B-B14F-4D97-AF65-F5344CB8AC3E}">
        <p14:creationId xmlns:p14="http://schemas.microsoft.com/office/powerpoint/2010/main" val="1877346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E93065-4E94-D845-67EE-0E3107B18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501"/>
            <a:ext cx="9144000" cy="4016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B4E2D3-D801-F07B-DEFF-E79F88616CEA}"/>
              </a:ext>
            </a:extLst>
          </p:cNvPr>
          <p:cNvSpPr txBox="1"/>
          <p:nvPr/>
        </p:nvSpPr>
        <p:spPr>
          <a:xfrm>
            <a:off x="521208" y="4187952"/>
            <a:ext cx="8339328" cy="523220"/>
          </a:xfrm>
          <a:prstGeom prst="rect">
            <a:avLst/>
          </a:prstGeom>
          <a:noFill/>
        </p:spPr>
        <p:txBody>
          <a:bodyPr wrap="square" rtlCol="0">
            <a:spAutoFit/>
          </a:bodyPr>
          <a:lstStyle/>
          <a:p>
            <a:pPr algn="ctr"/>
            <a:r>
              <a:rPr lang="en-GB" sz="2800" dirty="0" err="1">
                <a:latin typeface="Arial Black" panose="020B0A04020102020204" pitchFamily="34" charset="0"/>
              </a:rPr>
              <a:t>Blytheswood</a:t>
            </a:r>
            <a:r>
              <a:rPr lang="en-GB" sz="2800" dirty="0">
                <a:latin typeface="Arial Black" panose="020B0A04020102020204" pitchFamily="34" charset="0"/>
              </a:rPr>
              <a:t> Shoebox Appeal</a:t>
            </a:r>
          </a:p>
        </p:txBody>
      </p:sp>
      <p:sp>
        <p:nvSpPr>
          <p:cNvPr id="3" name="TextBox 2">
            <a:extLst>
              <a:ext uri="{FF2B5EF4-FFF2-40B4-BE49-F238E27FC236}">
                <a16:creationId xmlns:a16="http://schemas.microsoft.com/office/drawing/2014/main" id="{C2925895-BB37-4401-F4E2-6A51207FF785}"/>
              </a:ext>
            </a:extLst>
          </p:cNvPr>
          <p:cNvSpPr txBox="1"/>
          <p:nvPr/>
        </p:nvSpPr>
        <p:spPr>
          <a:xfrm>
            <a:off x="521208" y="4809744"/>
            <a:ext cx="8165592" cy="163121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If you feel able to donate things to put into boxes, empty or filled boxes or wish to donate to the costs of delivery please speak to Rosie Pike or Mandi Hawkins.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Completed boxes need to be ready towards the end of </a:t>
            </a:r>
            <a:r>
              <a:rPr lang="en-GB" sz="2000" b="1" dirty="0">
                <a:latin typeface="Arial" panose="020B0604020202020204" pitchFamily="34" charset="0"/>
                <a:cs typeface="Arial" panose="020B0604020202020204" pitchFamily="34" charset="0"/>
              </a:rPr>
              <a:t>October</a:t>
            </a:r>
          </a:p>
        </p:txBody>
      </p:sp>
    </p:spTree>
    <p:extLst>
      <p:ext uri="{BB962C8B-B14F-4D97-AF65-F5344CB8AC3E}">
        <p14:creationId xmlns:p14="http://schemas.microsoft.com/office/powerpoint/2010/main" val="8288391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descr="A plate of food and a spoon&#10;&#10;AI-generated content may be incorrect.">
            <a:extLst>
              <a:ext uri="{FF2B5EF4-FFF2-40B4-BE49-F238E27FC236}">
                <a16:creationId xmlns:a16="http://schemas.microsoft.com/office/drawing/2014/main" id="{7E6B6030-BDCD-B7F4-52A7-4B347E7A9492}"/>
              </a:ext>
            </a:extLst>
          </p:cNvPr>
          <p:cNvPicPr>
            <a:picLocks noChangeAspect="1"/>
          </p:cNvPicPr>
          <p:nvPr/>
        </p:nvPicPr>
        <p:blipFill>
          <a:blip r:embed="rId2">
            <a:extLst>
              <a:ext uri="{28A0092B-C50C-407E-A947-70E740481C1C}">
                <a14:useLocalDpi xmlns:a14="http://schemas.microsoft.com/office/drawing/2010/main" val="0"/>
              </a:ext>
            </a:extLst>
          </a:blip>
          <a:srcRect l="16366" r="3586"/>
          <a:stretch>
            <a:fillRect/>
          </a:stretch>
        </p:blipFill>
        <p:spPr>
          <a:xfrm>
            <a:off x="185718" y="408304"/>
            <a:ext cx="8772564" cy="6164504"/>
          </a:xfrm>
          <a:prstGeom prst="rect">
            <a:avLst/>
          </a:prstGeom>
        </p:spPr>
      </p:pic>
      <p:pic>
        <p:nvPicPr>
          <p:cNvPr id="1026" name="Picture 2">
            <a:extLst>
              <a:ext uri="{FF2B5EF4-FFF2-40B4-BE49-F238E27FC236}">
                <a16:creationId xmlns:a16="http://schemas.microsoft.com/office/drawing/2014/main" id="{396D05B0-9957-AB32-D04E-F726981B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7" y="4535249"/>
            <a:ext cx="3403461" cy="19144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7A6057-0F94-B681-DE3E-E84E438E8385}"/>
              </a:ext>
            </a:extLst>
          </p:cNvPr>
          <p:cNvSpPr txBox="1"/>
          <p:nvPr/>
        </p:nvSpPr>
        <p:spPr>
          <a:xfrm>
            <a:off x="648084" y="2127135"/>
            <a:ext cx="7418790" cy="2339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Please join with us for Prayer and Breakfast 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Saturday 20</a:t>
            </a:r>
            <a:r>
              <a:rPr kumimoji="0" lang="en-GB" sz="2800" b="0" i="0" u="none" strike="noStrike" kern="1200" cap="none" spc="0" normalizeH="0" baseline="30000" noProof="0" dirty="0">
                <a:ln>
                  <a:noFill/>
                </a:ln>
                <a:solidFill>
                  <a:prstClr val="black"/>
                </a:solidFill>
                <a:effectLst/>
                <a:uLnTx/>
                <a:uFillTx/>
                <a:latin typeface="Arial Black" panose="020B0A04020102020204" pitchFamily="34" charset="0"/>
                <a:ea typeface="+mn-ea"/>
                <a:cs typeface="+mn-cs"/>
              </a:rPr>
              <a:t>th</a:t>
            </a: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September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9am – 10.30am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Clarence Park Baptist Church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en-GB"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Gluten free and vegan alternatives available)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5" name="Rectangle 4">
            <a:extLst>
              <a:ext uri="{FF2B5EF4-FFF2-40B4-BE49-F238E27FC236}">
                <a16:creationId xmlns:a16="http://schemas.microsoft.com/office/drawing/2014/main" id="{A9739104-F12F-0A32-52D8-9ABF31D67F85}"/>
              </a:ext>
            </a:extLst>
          </p:cNvPr>
          <p:cNvSpPr/>
          <p:nvPr/>
        </p:nvSpPr>
        <p:spPr>
          <a:xfrm>
            <a:off x="2633472" y="432944"/>
            <a:ext cx="387705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1757A24-1736-4CBF-31C7-DE29DB208FC0}"/>
              </a:ext>
            </a:extLst>
          </p:cNvPr>
          <p:cNvSpPr/>
          <p:nvPr/>
        </p:nvSpPr>
        <p:spPr>
          <a:xfrm>
            <a:off x="648084" y="950128"/>
            <a:ext cx="7991868"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w="0"/>
                <a:solidFill>
                  <a:srgbClr val="A02B93">
                    <a:lumMod val="75000"/>
                  </a:srgbClr>
                </a:solidFill>
                <a:effectLst>
                  <a:outerShdw blurRad="38100" dist="1905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Prayer Breakfast</a:t>
            </a:r>
          </a:p>
        </p:txBody>
      </p:sp>
    </p:spTree>
    <p:extLst>
      <p:ext uri="{BB962C8B-B14F-4D97-AF65-F5344CB8AC3E}">
        <p14:creationId xmlns:p14="http://schemas.microsoft.com/office/powerpoint/2010/main" val="4020593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larence Park Baptist Church | Baptist ...">
            <a:extLst>
              <a:ext uri="{FF2B5EF4-FFF2-40B4-BE49-F238E27FC236}">
                <a16:creationId xmlns:a16="http://schemas.microsoft.com/office/drawing/2014/main" id="{1D5DB95A-8DFD-5C2F-E16E-74F50FCB61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794" y="960120"/>
            <a:ext cx="4153667" cy="4362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867B52-99C5-5053-DBFE-CB3ECF75D868}"/>
              </a:ext>
            </a:extLst>
          </p:cNvPr>
          <p:cNvSpPr txBox="1"/>
          <p:nvPr/>
        </p:nvSpPr>
        <p:spPr>
          <a:xfrm>
            <a:off x="4252" y="6334780"/>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sp>
        <p:nvSpPr>
          <p:cNvPr id="5" name="TextBox 4">
            <a:extLst>
              <a:ext uri="{FF2B5EF4-FFF2-40B4-BE49-F238E27FC236}">
                <a16:creationId xmlns:a16="http://schemas.microsoft.com/office/drawing/2014/main" id="{CA97B767-311D-997E-FCEC-0BAEDA843D47}"/>
              </a:ext>
            </a:extLst>
          </p:cNvPr>
          <p:cNvSpPr txBox="1"/>
          <p:nvPr/>
        </p:nvSpPr>
        <p:spPr>
          <a:xfrm>
            <a:off x="4745541" y="1464335"/>
            <a:ext cx="3995928" cy="498598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Don’t forget to pick up your notice sheet in the foyer,</a:t>
            </a:r>
          </a:p>
          <a:p>
            <a:pPr algn="ctr"/>
            <a:r>
              <a:rPr lang="en-GB" sz="2800" dirty="0">
                <a:latin typeface="Arial" panose="020B0604020202020204" pitchFamily="34" charset="0"/>
                <a:cs typeface="Arial" panose="020B0604020202020204" pitchFamily="34" charset="0"/>
              </a:rPr>
              <a:t> which lists activities taking  place </a:t>
            </a: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or find a copy</a:t>
            </a:r>
          </a:p>
          <a:p>
            <a:pPr algn="ctr"/>
            <a:r>
              <a:rPr lang="en-GB" sz="2800" dirty="0">
                <a:latin typeface="Arial" panose="020B0604020202020204" pitchFamily="34" charset="0"/>
                <a:cs typeface="Arial" panose="020B0604020202020204" pitchFamily="34" charset="0"/>
              </a:rPr>
              <a:t> on the church website.</a:t>
            </a:r>
          </a:p>
          <a:p>
            <a:pPr algn="ctr"/>
            <a:endParaRPr lang="en-GB" sz="28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If you are holding activities which you want included in the notice sheet please speak to Julie Dawkins</a:t>
            </a:r>
          </a:p>
          <a:p>
            <a:endParaRPr lang="en-GB" dirty="0"/>
          </a:p>
        </p:txBody>
      </p:sp>
      <p:pic>
        <p:nvPicPr>
          <p:cNvPr id="8" name="Picture 7">
            <a:extLst>
              <a:ext uri="{FF2B5EF4-FFF2-40B4-BE49-F238E27FC236}">
                <a16:creationId xmlns:a16="http://schemas.microsoft.com/office/drawing/2014/main" id="{25650045-E300-AD2E-6B75-2FED99CDA6C3}"/>
              </a:ext>
            </a:extLst>
          </p:cNvPr>
          <p:cNvPicPr>
            <a:picLocks noChangeAspect="1"/>
          </p:cNvPicPr>
          <p:nvPr/>
        </p:nvPicPr>
        <p:blipFill>
          <a:blip r:embed="rId3"/>
          <a:stretch>
            <a:fillRect/>
          </a:stretch>
        </p:blipFill>
        <p:spPr>
          <a:xfrm>
            <a:off x="6377377" y="212896"/>
            <a:ext cx="2377142" cy="1350047"/>
          </a:xfrm>
          <a:prstGeom prst="rect">
            <a:avLst/>
          </a:prstGeom>
        </p:spPr>
      </p:pic>
    </p:spTree>
    <p:extLst>
      <p:ext uri="{BB962C8B-B14F-4D97-AF65-F5344CB8AC3E}">
        <p14:creationId xmlns:p14="http://schemas.microsoft.com/office/powerpoint/2010/main" val="34451055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3,900+ Sharing Coffee Cups Stock Photos, Pictures &amp; Royalty-Free Images -  iStock">
            <a:extLst>
              <a:ext uri="{FF2B5EF4-FFF2-40B4-BE49-F238E27FC236}">
                <a16:creationId xmlns:a16="http://schemas.microsoft.com/office/drawing/2014/main" id="{94650CA7-6BEC-D95C-758F-92D4E5611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345" y="536996"/>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F9791B-6DD0-2E7B-73B8-D3A4A38ED3E3}"/>
              </a:ext>
            </a:extLst>
          </p:cNvPr>
          <p:cNvPicPr>
            <a:picLocks noChangeAspect="1"/>
          </p:cNvPicPr>
          <p:nvPr/>
        </p:nvPicPr>
        <p:blipFill>
          <a:blip r:embed="rId4"/>
          <a:srcRect r="15703"/>
          <a:stretch>
            <a:fillRect/>
          </a:stretch>
        </p:blipFill>
        <p:spPr>
          <a:xfrm>
            <a:off x="6950733" y="408512"/>
            <a:ext cx="2083843" cy="1350047"/>
          </a:xfrm>
          <a:prstGeom prst="rect">
            <a:avLst/>
          </a:prstGeom>
        </p:spPr>
      </p:pic>
      <p:sp>
        <p:nvSpPr>
          <p:cNvPr id="3" name="TextBox 2">
            <a:extLst>
              <a:ext uri="{FF2B5EF4-FFF2-40B4-BE49-F238E27FC236}">
                <a16:creationId xmlns:a16="http://schemas.microsoft.com/office/drawing/2014/main" id="{E1AFB0C6-499C-0EFD-F8EF-EE95B7651931}"/>
              </a:ext>
            </a:extLst>
          </p:cNvPr>
          <p:cNvSpPr txBox="1"/>
          <p:nvPr/>
        </p:nvSpPr>
        <p:spPr>
          <a:xfrm>
            <a:off x="698740" y="4551680"/>
            <a:ext cx="8005313" cy="1200329"/>
          </a:xfrm>
          <a:prstGeom prst="rect">
            <a:avLst/>
          </a:prstGeom>
          <a:noFill/>
        </p:spPr>
        <p:txBody>
          <a:bodyPr wrap="square" rtlCol="0">
            <a:spAutoFit/>
          </a:bodyPr>
          <a:lstStyle/>
          <a:p>
            <a:pPr algn="ctr"/>
            <a:r>
              <a:rPr lang="en-GB" sz="3600" b="1" dirty="0">
                <a:solidFill>
                  <a:schemeClr val="accent5">
                    <a:lumMod val="75000"/>
                  </a:schemeClr>
                </a:solidFill>
                <a:latin typeface="Arial" panose="020B0604020202020204" pitchFamily="34" charset="0"/>
                <a:cs typeface="Arial" panose="020B0604020202020204" pitchFamily="34" charset="0"/>
              </a:rPr>
              <a:t>Why not join us for a cup of tea </a:t>
            </a:r>
          </a:p>
          <a:p>
            <a:pPr algn="ctr"/>
            <a:r>
              <a:rPr lang="en-GB" sz="3600" b="1">
                <a:solidFill>
                  <a:schemeClr val="accent5">
                    <a:lumMod val="75000"/>
                  </a:schemeClr>
                </a:solidFill>
                <a:latin typeface="Arial" panose="020B0604020202020204" pitchFamily="34" charset="0"/>
                <a:cs typeface="Arial" panose="020B0604020202020204" pitchFamily="34" charset="0"/>
              </a:rPr>
              <a:t>or </a:t>
            </a:r>
            <a:r>
              <a:rPr lang="en-GB" sz="3600" b="1" dirty="0">
                <a:solidFill>
                  <a:schemeClr val="accent5">
                    <a:lumMod val="75000"/>
                  </a:schemeClr>
                </a:solidFill>
                <a:latin typeface="Arial" panose="020B0604020202020204" pitchFamily="34" charset="0"/>
                <a:cs typeface="Arial" panose="020B0604020202020204" pitchFamily="34" charset="0"/>
              </a:rPr>
              <a:t>coffee after </a:t>
            </a:r>
            <a:r>
              <a:rPr lang="en-GB" sz="3600" b="1">
                <a:solidFill>
                  <a:schemeClr val="accent5">
                    <a:lumMod val="75000"/>
                  </a:schemeClr>
                </a:solidFill>
                <a:latin typeface="Arial" panose="020B0604020202020204" pitchFamily="34" charset="0"/>
                <a:cs typeface="Arial" panose="020B0604020202020204" pitchFamily="34" charset="0"/>
              </a:rPr>
              <a:t>the service?</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916E096-7B5C-B391-0ADD-B895AF91D10A}"/>
              </a:ext>
            </a:extLst>
          </p:cNvPr>
          <p:cNvSpPr txBox="1"/>
          <p:nvPr/>
        </p:nvSpPr>
        <p:spPr>
          <a:xfrm>
            <a:off x="-15011" y="6188131"/>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spTree>
    <p:extLst>
      <p:ext uri="{BB962C8B-B14F-4D97-AF65-F5344CB8AC3E}">
        <p14:creationId xmlns:p14="http://schemas.microsoft.com/office/powerpoint/2010/main" val="22496146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7A899-00E5-4239-DB85-3078A91D71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94E176-B076-C702-9E9C-2F7D6EA9B523}"/>
              </a:ext>
            </a:extLst>
          </p:cNvPr>
          <p:cNvPicPr>
            <a:picLocks noChangeAspect="1"/>
          </p:cNvPicPr>
          <p:nvPr/>
        </p:nvPicPr>
        <p:blipFill>
          <a:blip r:embed="rId3"/>
          <a:srcRect r="15703"/>
          <a:stretch>
            <a:fillRect/>
          </a:stretch>
        </p:blipFill>
        <p:spPr>
          <a:xfrm>
            <a:off x="7376112" y="154675"/>
            <a:ext cx="1625378" cy="1053024"/>
          </a:xfrm>
          <a:prstGeom prst="rect">
            <a:avLst/>
          </a:prstGeom>
        </p:spPr>
      </p:pic>
      <p:sp>
        <p:nvSpPr>
          <p:cNvPr id="4" name="TextBox 3">
            <a:extLst>
              <a:ext uri="{FF2B5EF4-FFF2-40B4-BE49-F238E27FC236}">
                <a16:creationId xmlns:a16="http://schemas.microsoft.com/office/drawing/2014/main" id="{37939965-5AC9-CB1B-9267-F23EDEC93BBB}"/>
              </a:ext>
            </a:extLst>
          </p:cNvPr>
          <p:cNvSpPr txBox="1"/>
          <p:nvPr/>
        </p:nvSpPr>
        <p:spPr>
          <a:xfrm>
            <a:off x="-30021" y="6015429"/>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pic>
        <p:nvPicPr>
          <p:cNvPr id="5" name="Picture 2" descr="Clarence Park Baptist Church | Baptist ...">
            <a:extLst>
              <a:ext uri="{FF2B5EF4-FFF2-40B4-BE49-F238E27FC236}">
                <a16:creationId xmlns:a16="http://schemas.microsoft.com/office/drawing/2014/main" id="{0340DC09-F80B-64D4-240C-D0ABE3F75C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45541" y="1341185"/>
            <a:ext cx="4153667" cy="4362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5132D7-4523-65D3-CEA6-5B087C148EB6}"/>
              </a:ext>
            </a:extLst>
          </p:cNvPr>
          <p:cNvSpPr txBox="1"/>
          <p:nvPr/>
        </p:nvSpPr>
        <p:spPr>
          <a:xfrm>
            <a:off x="244792" y="490631"/>
            <a:ext cx="4686808" cy="1077218"/>
          </a:xfrm>
          <a:prstGeom prst="rect">
            <a:avLst/>
          </a:prstGeom>
          <a:noFill/>
        </p:spPr>
        <p:txBody>
          <a:bodyPr wrap="square" rtlCol="0">
            <a:spAutoFit/>
          </a:bodyPr>
          <a:lstStyle/>
          <a:p>
            <a:pPr algn="ctr"/>
            <a:r>
              <a:rPr lang="en-GB" sz="3200" b="1" dirty="0">
                <a:solidFill>
                  <a:schemeClr val="accent5">
                    <a:lumMod val="75000"/>
                  </a:schemeClr>
                </a:solidFill>
                <a:latin typeface="Arial" panose="020B0604020202020204" pitchFamily="34" charset="0"/>
                <a:cs typeface="Arial" panose="020B0604020202020204" pitchFamily="34" charset="0"/>
              </a:rPr>
              <a:t>An induction loop system is provided</a:t>
            </a:r>
          </a:p>
        </p:txBody>
      </p:sp>
      <p:sp>
        <p:nvSpPr>
          <p:cNvPr id="7" name="TextBox 6">
            <a:extLst>
              <a:ext uri="{FF2B5EF4-FFF2-40B4-BE49-F238E27FC236}">
                <a16:creationId xmlns:a16="http://schemas.microsoft.com/office/drawing/2014/main" id="{C1990AE5-9851-88F8-73B6-8707B81E0D0E}"/>
              </a:ext>
            </a:extLst>
          </p:cNvPr>
          <p:cNvSpPr txBox="1"/>
          <p:nvPr/>
        </p:nvSpPr>
        <p:spPr>
          <a:xfrm>
            <a:off x="244792" y="3706600"/>
            <a:ext cx="3931920" cy="2062103"/>
          </a:xfrm>
          <a:prstGeom prst="rect">
            <a:avLst/>
          </a:prstGeom>
          <a:noFill/>
        </p:spPr>
        <p:txBody>
          <a:bodyPr wrap="square" rtlCol="0">
            <a:spAutoFit/>
          </a:bodyPr>
          <a:lstStyle/>
          <a:p>
            <a:pPr algn="ctr"/>
            <a:r>
              <a:rPr lang="en-GB" sz="3200" b="1" dirty="0">
                <a:solidFill>
                  <a:schemeClr val="accent5">
                    <a:lumMod val="75000"/>
                  </a:schemeClr>
                </a:solidFill>
                <a:latin typeface="Arial" panose="020B0604020202020204" pitchFamily="34" charset="0"/>
                <a:cs typeface="Arial" panose="020B0604020202020204" pitchFamily="34" charset="0"/>
              </a:rPr>
              <a:t>Please switch your hearing aid to the ‘T’ position for reception</a:t>
            </a:r>
          </a:p>
        </p:txBody>
      </p:sp>
      <p:pic>
        <p:nvPicPr>
          <p:cNvPr id="1026" name="Picture 2" descr="Hearing Aid T Position Sign or Sticker ...">
            <a:extLst>
              <a:ext uri="{FF2B5EF4-FFF2-40B4-BE49-F238E27FC236}">
                <a16:creationId xmlns:a16="http://schemas.microsoft.com/office/drawing/2014/main" id="{7636A7F0-7D51-1BF5-5CC2-2079BDA28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589" y="15634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308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F39940-AF78-2F61-0EE4-97DE8AB03DB2}"/>
            </a:ext>
          </a:extLst>
        </p:cNvPr>
        <p:cNvGrpSpPr/>
        <p:nvPr/>
      </p:nvGrpSpPr>
      <p:grpSpPr>
        <a:xfrm>
          <a:off x="0" y="0"/>
          <a:ext cx="0" cy="0"/>
          <a:chOff x="0" y="0"/>
          <a:chExt cx="0" cy="0"/>
        </a:xfrm>
      </p:grpSpPr>
      <p:pic>
        <p:nvPicPr>
          <p:cNvPr id="1026" name="Picture 2" descr="Clarence Park Baptist Church | Baptist ...">
            <a:extLst>
              <a:ext uri="{FF2B5EF4-FFF2-40B4-BE49-F238E27FC236}">
                <a16:creationId xmlns:a16="http://schemas.microsoft.com/office/drawing/2014/main" id="{B57324C9-486B-AD47-3F76-3C45852BB7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794" y="960120"/>
            <a:ext cx="4153667" cy="4362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FD08B8-1298-C70D-25B0-27C7CCAF8979}"/>
              </a:ext>
            </a:extLst>
          </p:cNvPr>
          <p:cNvSpPr txBox="1"/>
          <p:nvPr/>
        </p:nvSpPr>
        <p:spPr>
          <a:xfrm>
            <a:off x="-15011" y="6188131"/>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sp>
        <p:nvSpPr>
          <p:cNvPr id="5" name="TextBox 4">
            <a:extLst>
              <a:ext uri="{FF2B5EF4-FFF2-40B4-BE49-F238E27FC236}">
                <a16:creationId xmlns:a16="http://schemas.microsoft.com/office/drawing/2014/main" id="{1040F64C-8364-1D7B-C5A6-73357C9A602D}"/>
              </a:ext>
            </a:extLst>
          </p:cNvPr>
          <p:cNvSpPr txBox="1"/>
          <p:nvPr/>
        </p:nvSpPr>
        <p:spPr>
          <a:xfrm>
            <a:off x="4591262" y="1494619"/>
            <a:ext cx="3995928" cy="433965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Thank you for joining us today. If you would like to contact us or receive a visit please email </a:t>
            </a:r>
            <a:r>
              <a:rPr lang="en-GB" sz="2800" dirty="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office@cpbc.co.uk</a:t>
            </a:r>
            <a:endParaRPr lang="en-GB" sz="2800" dirty="0">
              <a:solidFill>
                <a:srgbClr val="FF0000"/>
              </a:solidFill>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Or send a message via our website </a:t>
            </a:r>
            <a:r>
              <a:rPr lang="en-GB" sz="2800" dirty="0">
                <a:solidFill>
                  <a:srgbClr val="FF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www.cpbc.co.uk</a:t>
            </a:r>
            <a:endParaRPr lang="en-GB" sz="2800" dirty="0">
              <a:solidFill>
                <a:srgbClr val="FF0000"/>
              </a:solidFill>
              <a:latin typeface="Arial" panose="020B0604020202020204" pitchFamily="34" charset="0"/>
              <a:cs typeface="Arial" panose="020B0604020202020204" pitchFamily="34" charset="0"/>
            </a:endParaRPr>
          </a:p>
          <a:p>
            <a:pPr algn="ct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21F9ADC-9900-0F20-70F4-00B1A00D4B3C}"/>
              </a:ext>
            </a:extLst>
          </p:cNvPr>
          <p:cNvPicPr>
            <a:picLocks noChangeAspect="1"/>
          </p:cNvPicPr>
          <p:nvPr/>
        </p:nvPicPr>
        <p:blipFill>
          <a:blip r:embed="rId5"/>
          <a:stretch>
            <a:fillRect/>
          </a:stretch>
        </p:blipFill>
        <p:spPr>
          <a:xfrm>
            <a:off x="6377377" y="212896"/>
            <a:ext cx="2377142" cy="1350047"/>
          </a:xfrm>
          <a:prstGeom prst="rect">
            <a:avLst/>
          </a:prstGeom>
        </p:spPr>
      </p:pic>
    </p:spTree>
    <p:extLst>
      <p:ext uri="{BB962C8B-B14F-4D97-AF65-F5344CB8AC3E}">
        <p14:creationId xmlns:p14="http://schemas.microsoft.com/office/powerpoint/2010/main" val="256259723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9" name="Picture 1" descr="Logo, company name&#10;&#10;Description automatically generated">
            <a:extLst>
              <a:ext uri="{FF2B5EF4-FFF2-40B4-BE49-F238E27FC236}">
                <a16:creationId xmlns:a16="http://schemas.microsoft.com/office/drawing/2014/main" id="{7FD3091C-C2F9-2F36-E6DE-920345D99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153" y="206933"/>
            <a:ext cx="1382006" cy="1138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300E6D-D115-6603-27E6-EAF3855D1DB7}"/>
              </a:ext>
            </a:extLst>
          </p:cNvPr>
          <p:cNvSpPr txBox="1"/>
          <p:nvPr/>
        </p:nvSpPr>
        <p:spPr>
          <a:xfrm>
            <a:off x="0" y="3720281"/>
            <a:ext cx="9144000" cy="1754326"/>
          </a:xfrm>
          <a:prstGeom prst="rect">
            <a:avLst/>
          </a:prstGeom>
          <a:solidFill>
            <a:srgbClr val="FF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If you do not consent to being filmed,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then please ensure that you are sitting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the back 2 rows or in the balcony.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(This will ensure you are outside of the filming zone)</a:t>
            </a:r>
          </a:p>
        </p:txBody>
      </p:sp>
      <p:pic>
        <p:nvPicPr>
          <p:cNvPr id="1026" name="Picture 2" descr="live streaming - YouTube">
            <a:extLst>
              <a:ext uri="{FF2B5EF4-FFF2-40B4-BE49-F238E27FC236}">
                <a16:creationId xmlns:a16="http://schemas.microsoft.com/office/drawing/2014/main" id="{00BAF170-FA36-B654-7082-6CB1F370DB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222" r="94667">
                        <a14:foregroundMark x1="8889" y1="34111" x2="10000" y2="48333"/>
                        <a14:foregroundMark x1="72889" y1="33556" x2="75444" y2="51667"/>
                        <a14:foregroundMark x1="75444" y1="51667" x2="82333" y2="53000"/>
                        <a14:foregroundMark x1="82333" y1="53000" x2="91333" y2="51444"/>
                        <a14:foregroundMark x1="91333" y1="51444" x2="94667" y2="34778"/>
                        <a14:foregroundMark x1="94667" y1="34778" x2="80222" y2="30444"/>
                        <a14:foregroundMark x1="5667" y1="61889" x2="5667" y2="61889"/>
                        <a14:foregroundMark x1="3778" y1="52444" x2="3222" y2="46111"/>
                        <a14:foregroundMark x1="17000" y1="61444" x2="17111" y2="64889"/>
                        <a14:foregroundMark x1="72222" y1="61111" x2="72222" y2="63889"/>
                        <a14:foregroundMark x1="85444" y1="61556" x2="86556" y2="60333"/>
                        <a14:foregroundMark x1="23556" y1="65556" x2="23556" y2="63556"/>
                        <a14:foregroundMark x1="32556" y1="63778" x2="32556" y2="62667"/>
                        <a14:foregroundMark x1="42778" y1="65333" x2="42778" y2="65333"/>
                        <a14:foregroundMark x1="67444" y1="64556" x2="67556" y2="63222"/>
                        <a14:backgroundMark x1="45333" y1="57111" x2="49000" y2="57000"/>
                        <a14:backgroundMark x1="25778" y1="62000" x2="25778" y2="62000"/>
                        <a14:backgroundMark x1="45333" y1="65000" x2="45333" y2="65000"/>
                      </a14:backgroundRemoval>
                    </a14:imgEffect>
                  </a14:imgLayer>
                </a14:imgProps>
              </a:ext>
              <a:ext uri="{28A0092B-C50C-407E-A947-70E740481C1C}">
                <a14:useLocalDpi xmlns:a14="http://schemas.microsoft.com/office/drawing/2010/main" val="0"/>
              </a:ext>
            </a:extLst>
          </a:blip>
          <a:srcRect t="25081" b="28719"/>
          <a:stretch/>
        </p:blipFill>
        <p:spPr bwMode="auto">
          <a:xfrm>
            <a:off x="2699792" y="1328252"/>
            <a:ext cx="4824536" cy="22289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58F271-3BF6-8919-AE8A-5AE4DA1443E2}"/>
              </a:ext>
            </a:extLst>
          </p:cNvPr>
          <p:cNvSpPr txBox="1"/>
          <p:nvPr/>
        </p:nvSpPr>
        <p:spPr>
          <a:xfrm>
            <a:off x="179511" y="5598533"/>
            <a:ext cx="8784976"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Please speak to one of the Safeguarding team </a:t>
            </a:r>
            <a:br>
              <a:rPr kumimoji="0" lang="en-GB" altLang="en-US" sz="1800" b="0"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altLang="en-US" sz="1800" b="0"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if you are unsure of what to do or require further information</a:t>
            </a: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EC4A160E-7CBD-03B0-5A97-A9AF6269B5C0}"/>
              </a:ext>
            </a:extLst>
          </p:cNvPr>
          <p:cNvSpPr txBox="1"/>
          <p:nvPr/>
        </p:nvSpPr>
        <p:spPr>
          <a:xfrm>
            <a:off x="1708847" y="382236"/>
            <a:ext cx="6924143"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Welcome to Clarence Park Baptist Church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This service will be live-streamed</a:t>
            </a:r>
          </a:p>
        </p:txBody>
      </p:sp>
      <p:sp>
        <p:nvSpPr>
          <p:cNvPr id="2" name="TextBox 1">
            <a:extLst>
              <a:ext uri="{FF2B5EF4-FFF2-40B4-BE49-F238E27FC236}">
                <a16:creationId xmlns:a16="http://schemas.microsoft.com/office/drawing/2014/main" id="{2424CCB3-0717-B32F-4FAF-4C98968CC9EF}"/>
              </a:ext>
            </a:extLst>
          </p:cNvPr>
          <p:cNvSpPr txBox="1"/>
          <p:nvPr/>
        </p:nvSpPr>
        <p:spPr>
          <a:xfrm>
            <a:off x="0" y="6214154"/>
            <a:ext cx="9174021" cy="523220"/>
          </a:xfrm>
          <a:prstGeom prst="rect">
            <a:avLst/>
          </a:prstGeom>
          <a:solidFill>
            <a:srgbClr val="800080"/>
          </a:solidFill>
        </p:spPr>
        <p:txBody>
          <a:bodyPr wrap="square" rtlCol="0">
            <a:spAutoFit/>
          </a:bodyPr>
          <a:lstStyle/>
          <a:p>
            <a:pPr algn="ctr"/>
            <a:r>
              <a:rPr lang="en-GB" sz="2800" b="1" dirty="0">
                <a:solidFill>
                  <a:schemeClr val="bg1"/>
                </a:solidFill>
              </a:rPr>
              <a:t>WORSHIP</a:t>
            </a:r>
            <a:r>
              <a:rPr lang="en-GB" sz="2400" b="1" dirty="0">
                <a:solidFill>
                  <a:schemeClr val="bg1"/>
                </a:solidFill>
              </a:rPr>
              <a:t> God     </a:t>
            </a:r>
            <a:r>
              <a:rPr lang="en-GB" sz="2800" b="1" dirty="0">
                <a:solidFill>
                  <a:schemeClr val="bg1"/>
                </a:solidFill>
              </a:rPr>
              <a:t>GROW</a:t>
            </a:r>
            <a:r>
              <a:rPr lang="en-GB" sz="2400" b="1" dirty="0">
                <a:solidFill>
                  <a:schemeClr val="bg1"/>
                </a:solidFill>
              </a:rPr>
              <a:t> Together      </a:t>
            </a:r>
            <a:r>
              <a:rPr lang="en-GB" sz="2800" b="1" dirty="0">
                <a:solidFill>
                  <a:schemeClr val="bg1"/>
                </a:solidFill>
              </a:rPr>
              <a:t>SERVE</a:t>
            </a:r>
            <a:r>
              <a:rPr lang="en-GB" sz="2400" b="1" dirty="0">
                <a:solidFill>
                  <a:schemeClr val="bg1"/>
                </a:solidFill>
              </a:rPr>
              <a:t> Others</a:t>
            </a:r>
          </a:p>
        </p:txBody>
      </p:sp>
    </p:spTree>
    <p:extLst>
      <p:ext uri="{BB962C8B-B14F-4D97-AF65-F5344CB8AC3E}">
        <p14:creationId xmlns:p14="http://schemas.microsoft.com/office/powerpoint/2010/main" val="3703716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453E2-D8CA-4485-87E5-54C00AD1C499}"/>
              </a:ext>
            </a:extLst>
          </p:cNvPr>
          <p:cNvSpPr/>
          <p:nvPr/>
        </p:nvSpPr>
        <p:spPr>
          <a:xfrm>
            <a:off x="0" y="759280"/>
            <a:ext cx="9144000" cy="6098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18F5A61-C6A5-40E3-9C14-F0D114A0F6CA}"/>
              </a:ext>
            </a:extLst>
          </p:cNvPr>
          <p:cNvSpPr txBox="1"/>
          <p:nvPr/>
        </p:nvSpPr>
        <p:spPr>
          <a:xfrm>
            <a:off x="-1" y="849497"/>
            <a:ext cx="9036496" cy="1515800"/>
          </a:xfrm>
          <a:prstGeom prst="rect">
            <a:avLst/>
          </a:prstGeom>
          <a:solidFill>
            <a:schemeClr val="tx1"/>
          </a:solidFill>
          <a:effectLst>
            <a:softEdge rad="127000"/>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Ways you can give financially </a:t>
            </a:r>
            <a:b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the ministry and work of our church.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16" name="Text Box 2">
            <a:extLst>
              <a:ext uri="{FF2B5EF4-FFF2-40B4-BE49-F238E27FC236}">
                <a16:creationId xmlns:a16="http://schemas.microsoft.com/office/drawing/2014/main" id="{2800A5DA-4C0E-466B-8F31-C0950A0ECD87}"/>
              </a:ext>
            </a:extLst>
          </p:cNvPr>
          <p:cNvSpPr txBox="1">
            <a:spLocks noChangeArrowheads="1"/>
          </p:cNvSpPr>
          <p:nvPr/>
        </p:nvSpPr>
        <p:spPr bwMode="auto">
          <a:xfrm>
            <a:off x="251520" y="404664"/>
            <a:ext cx="8784975" cy="444833"/>
          </a:xfrm>
          <a:prstGeom prst="rect">
            <a:avLst/>
          </a:prstGeom>
        </p:spPr>
        <p:txBody>
          <a:bodyPr rot="0" vert="horz" lIns="68580" tIns="34290" rIns="68580" bIns="34290" rtlCol="0" anchor="b" anchorCtr="0">
            <a:no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25400" dir="5400000" algn="ctr">
                    <a:srgbClr val="6E747A">
                      <a:alpha val="43000"/>
                    </a:srgbClr>
                  </a:outerShdw>
                </a:effectLst>
                <a:uLnTx/>
                <a:uFillTx/>
                <a:latin typeface="Aharoni" panose="02010803020104030203" pitchFamily="2" charset="-79"/>
                <a:ea typeface="+mn-ea"/>
                <a:cs typeface="Aharoni" panose="02010803020104030203" pitchFamily="2" charset="-79"/>
              </a:rPr>
              <a:t>CLARENCE PARK BAPTIST CHURCH</a:t>
            </a:r>
            <a:endPar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graphicFrame>
        <p:nvGraphicFramePr>
          <p:cNvPr id="5" name="Table 6">
            <a:extLst>
              <a:ext uri="{FF2B5EF4-FFF2-40B4-BE49-F238E27FC236}">
                <a16:creationId xmlns:a16="http://schemas.microsoft.com/office/drawing/2014/main" id="{F9278F81-C3B6-4926-BD40-A4DDE0A8E818}"/>
              </a:ext>
            </a:extLst>
          </p:cNvPr>
          <p:cNvGraphicFramePr>
            <a:graphicFrameLocks noGrp="1"/>
          </p:cNvGraphicFramePr>
          <p:nvPr/>
        </p:nvGraphicFramePr>
        <p:xfrm>
          <a:off x="53750" y="3171718"/>
          <a:ext cx="8928993" cy="3383280"/>
        </p:xfrm>
        <a:graphic>
          <a:graphicData uri="http://schemas.openxmlformats.org/drawingml/2006/table">
            <a:tbl>
              <a:tblPr firstRow="1" bandRow="1">
                <a:tableStyleId>{5C22544A-7EE6-4342-B048-85BDC9FD1C3A}</a:tableStyleId>
              </a:tblPr>
              <a:tblGrid>
                <a:gridCol w="1944217">
                  <a:extLst>
                    <a:ext uri="{9D8B030D-6E8A-4147-A177-3AD203B41FA5}">
                      <a16:colId xmlns:a16="http://schemas.microsoft.com/office/drawing/2014/main" val="209653244"/>
                    </a:ext>
                  </a:extLst>
                </a:gridCol>
                <a:gridCol w="2141934">
                  <a:extLst>
                    <a:ext uri="{9D8B030D-6E8A-4147-A177-3AD203B41FA5}">
                      <a16:colId xmlns:a16="http://schemas.microsoft.com/office/drawing/2014/main" val="318854147"/>
                    </a:ext>
                  </a:extLst>
                </a:gridCol>
                <a:gridCol w="1962522">
                  <a:extLst>
                    <a:ext uri="{9D8B030D-6E8A-4147-A177-3AD203B41FA5}">
                      <a16:colId xmlns:a16="http://schemas.microsoft.com/office/drawing/2014/main" val="116894590"/>
                    </a:ext>
                  </a:extLst>
                </a:gridCol>
                <a:gridCol w="2880320">
                  <a:extLst>
                    <a:ext uri="{9D8B030D-6E8A-4147-A177-3AD203B41FA5}">
                      <a16:colId xmlns:a16="http://schemas.microsoft.com/office/drawing/2014/main" val="356113000"/>
                    </a:ext>
                  </a:extLst>
                </a:gridCol>
              </a:tblGrid>
              <a:tr h="370840">
                <a:tc>
                  <a:txBody>
                    <a:bodyPr/>
                    <a:lstStyle/>
                    <a:p>
                      <a:endParaRPr lang="en-GB" dirty="0"/>
                    </a:p>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0409352"/>
                  </a:ext>
                </a:extLst>
              </a:tr>
              <a:tr h="184512">
                <a:tc>
                  <a:txBody>
                    <a:bodyPr/>
                    <a:lstStyle/>
                    <a:p>
                      <a:pPr algn="ctr"/>
                      <a:r>
                        <a:rPr lang="en-GB" sz="2800" b="1" dirty="0"/>
                        <a:t>ON-LINE BANKING</a:t>
                      </a:r>
                    </a:p>
                    <a:p>
                      <a:pPr algn="ctr"/>
                      <a:endParaRPr lang="en-GB" sz="500" b="1" dirty="0"/>
                    </a:p>
                    <a:p>
                      <a:pPr algn="ctr"/>
                      <a:endParaRPr lang="en-GB" sz="7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t>REGULAR GIVING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dirty="0"/>
                        <a:t>CASH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dirty="0"/>
                        <a:t>POST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7705405"/>
                  </a:ext>
                </a:extLst>
              </a:tr>
              <a:tr h="370840">
                <a:tc>
                  <a:txBody>
                    <a:bodyPr/>
                    <a:lstStyle/>
                    <a:p>
                      <a:pPr algn="ctr"/>
                      <a:r>
                        <a:rPr lang="en-GB" dirty="0"/>
                        <a:t>Sort Code </a:t>
                      </a:r>
                    </a:p>
                    <a:p>
                      <a:pPr algn="ctr"/>
                      <a:r>
                        <a:rPr lang="en-GB" b="1" dirty="0"/>
                        <a:t>40-52-40 </a:t>
                      </a:r>
                    </a:p>
                    <a:p>
                      <a:pPr algn="ctr"/>
                      <a:r>
                        <a:rPr lang="en-GB" dirty="0"/>
                        <a:t>Account Number </a:t>
                      </a:r>
                      <a:r>
                        <a:rPr lang="en-GB" b="1" dirty="0"/>
                        <a:t>00035721 </a:t>
                      </a:r>
                    </a:p>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800" dirty="0"/>
                        <a:t>Please pick up </a:t>
                      </a:r>
                    </a:p>
                    <a:p>
                      <a:pPr algn="ctr"/>
                      <a:r>
                        <a:rPr lang="en-GB" sz="1800" dirty="0"/>
                        <a:t>a standing order form or  email </a:t>
                      </a:r>
                      <a:r>
                        <a:rPr lang="en-GB" sz="1600" i="1" dirty="0">
                          <a:solidFill>
                            <a:srgbClr val="800080"/>
                          </a:solidFill>
                        </a:rPr>
                        <a:t>office@cpbc.co.uk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dirty="0"/>
                        <a:t>Please use </a:t>
                      </a:r>
                    </a:p>
                    <a:p>
                      <a:pPr algn="ctr"/>
                      <a:r>
                        <a:rPr lang="en-GB" dirty="0"/>
                        <a:t>the trays/ bags </a:t>
                      </a:r>
                    </a:p>
                    <a:p>
                      <a:pPr algn="ctr"/>
                      <a:r>
                        <a:rPr lang="en-GB" dirty="0"/>
                        <a:t>when the offering is taken during the service.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400" b="0" dirty="0">
                          <a:solidFill>
                            <a:schemeClr val="bg1"/>
                          </a:solidFill>
                          <a:effectLst/>
                          <a:latin typeface="Arial" panose="020B0604020202020204" pitchFamily="34" charset="0"/>
                          <a:cs typeface="Arial" panose="020B0604020202020204" pitchFamily="34" charset="0"/>
                        </a:rPr>
                        <a:t>By CHEQUE Payable to: </a:t>
                      </a:r>
                    </a:p>
                    <a:p>
                      <a:pPr algn="ctr"/>
                      <a:r>
                        <a:rPr lang="en-GB" sz="1400" b="0" kern="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400" b="0" kern="1000" dirty="0">
                          <a:solidFill>
                            <a:schemeClr val="bg1"/>
                          </a:solidFill>
                          <a:effectLst/>
                          <a:latin typeface="Arial" panose="020B0604020202020204" pitchFamily="34" charset="0"/>
                          <a:ea typeface="Calibri" panose="020F0502020204030204" pitchFamily="34" charset="0"/>
                          <a:cs typeface="Arial" panose="020B0604020202020204" pitchFamily="34" charset="0"/>
                        </a:rPr>
                        <a:t>‘Clarence Park Baptist Church’</a:t>
                      </a:r>
                      <a:br>
                        <a:rPr lang="en-US" sz="1200" b="0" kern="10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br>
                        <a:rPr lang="en-US" sz="1200" b="0" kern="10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200" b="0" kern="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To   </a:t>
                      </a:r>
                      <a: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t>Clarence Park Baptist Church, </a:t>
                      </a:r>
                    </a:p>
                    <a:p>
                      <a:pPr lvl="1"/>
                      <a: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t>    Walliscote Road, </a:t>
                      </a:r>
                    </a:p>
                    <a:p>
                      <a:pPr lvl="1"/>
                      <a: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t>    Weston-super-Mare, </a:t>
                      </a:r>
                    </a:p>
                    <a:p>
                      <a:pPr lvl="1"/>
                      <a: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t>    North Somerset  </a:t>
                      </a:r>
                      <a:b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br>
                      <a: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t>    </a:t>
                      </a:r>
                      <a:r>
                        <a:rPr lang="en-US" sz="1200" b="0" i="1" kern="1000" dirty="0" err="1">
                          <a:solidFill>
                            <a:srgbClr val="800080"/>
                          </a:solidFill>
                          <a:effectLst/>
                          <a:latin typeface="Arial" panose="020B0604020202020204" pitchFamily="34" charset="0"/>
                          <a:ea typeface="Calibri" panose="020F0502020204030204" pitchFamily="34" charset="0"/>
                          <a:cs typeface="Arial" panose="020B0604020202020204" pitchFamily="34" charset="0"/>
                        </a:rPr>
                        <a:t>BS23</a:t>
                      </a:r>
                      <a:r>
                        <a:rPr lang="en-US"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rPr>
                        <a:t> </a:t>
                      </a:r>
                      <a:r>
                        <a:rPr lang="en-US" sz="1200" b="0" i="1" kern="1000" dirty="0" err="1">
                          <a:solidFill>
                            <a:srgbClr val="800080"/>
                          </a:solidFill>
                          <a:effectLst/>
                          <a:latin typeface="Arial" panose="020B0604020202020204" pitchFamily="34" charset="0"/>
                          <a:ea typeface="Calibri" panose="020F0502020204030204" pitchFamily="34" charset="0"/>
                          <a:cs typeface="Arial" panose="020B0604020202020204" pitchFamily="34" charset="0"/>
                        </a:rPr>
                        <a:t>1ED</a:t>
                      </a:r>
                      <a:endParaRPr lang="en-GB" sz="1200" b="0" i="1" kern="1000" dirty="0">
                        <a:solidFill>
                          <a:srgbClr val="800080"/>
                        </a:solidFill>
                        <a:effectLst/>
                        <a:latin typeface="Arial" panose="020B0604020202020204" pitchFamily="34" charset="0"/>
                        <a:ea typeface="Calibri" panose="020F050202020403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5766496"/>
                  </a:ext>
                </a:extLst>
              </a:tr>
            </a:tbl>
          </a:graphicData>
        </a:graphic>
      </p:graphicFrame>
      <p:pic>
        <p:nvPicPr>
          <p:cNvPr id="19" name="Picture 2" descr="Bank Cheque Money Payment - Free image on Pixabay">
            <a:extLst>
              <a:ext uri="{FF2B5EF4-FFF2-40B4-BE49-F238E27FC236}">
                <a16:creationId xmlns:a16="http://schemas.microsoft.com/office/drawing/2014/main" id="{0BB1392F-D8CE-46C2-8EFA-103276F932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0527" y="2216870"/>
            <a:ext cx="1761339" cy="17613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sh Clipart Money Vector Graphics Illustrations Free - Free Clip Art Money  Black And White, HD Png Download - kindpng">
            <a:extLst>
              <a:ext uri="{FF2B5EF4-FFF2-40B4-BE49-F238E27FC236}">
                <a16:creationId xmlns:a16="http://schemas.microsoft.com/office/drawing/2014/main" id="{CA130C3B-9F91-47F8-AC5A-24A92C7C0173}"/>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5623" y="2235112"/>
            <a:ext cx="2203075" cy="17214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ack, white, icon, indicating, sync, progress, arrows, synchronize |  Piqsels">
            <a:extLst>
              <a:ext uri="{FF2B5EF4-FFF2-40B4-BE49-F238E27FC236}">
                <a16:creationId xmlns:a16="http://schemas.microsoft.com/office/drawing/2014/main" id="{C3926CA3-E01B-4514-B2F4-CC0796096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347" y="2455514"/>
            <a:ext cx="1471212" cy="14712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mall computer monitor vector clip art | Public domain vectors">
            <a:extLst>
              <a:ext uri="{FF2B5EF4-FFF2-40B4-BE49-F238E27FC236}">
                <a16:creationId xmlns:a16="http://schemas.microsoft.com/office/drawing/2014/main" id="{8A668C74-AA7A-40EA-AE92-931FC1A25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064" y="2504685"/>
            <a:ext cx="1471212" cy="133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02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5E05E-9103-46CB-9284-4B565243C315}"/>
              </a:ext>
            </a:extLst>
          </p:cNvPr>
          <p:cNvSpPr/>
          <p:nvPr/>
        </p:nvSpPr>
        <p:spPr>
          <a:xfrm>
            <a:off x="0" y="0"/>
            <a:ext cx="287555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Rectangle 10"/>
          <p:cNvSpPr>
            <a:spLocks noChangeArrowheads="1"/>
          </p:cNvSpPr>
          <p:nvPr/>
        </p:nvSpPr>
        <p:spPr bwMode="auto">
          <a:xfrm>
            <a:off x="0" y="2287588"/>
            <a:ext cx="184150" cy="368300"/>
          </a:xfrm>
          <a:prstGeom prst="rect">
            <a:avLst/>
          </a:prstGeom>
          <a:noFill/>
          <a:ln w="9525">
            <a:noFill/>
            <a:miter lim="800000"/>
            <a:headEnd/>
            <a:tailEnd/>
          </a:ln>
        </p:spPr>
        <p:txBody>
          <a:bodyPr wrap="none" lIns="91360" tIns="45682" rIns="91360" bIns="45682"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3" name="Table 2"/>
          <p:cNvGraphicFramePr>
            <a:graphicFrameLocks noGrp="1"/>
          </p:cNvGraphicFramePr>
          <p:nvPr/>
        </p:nvGraphicFramePr>
        <p:xfrm>
          <a:off x="3000384" y="157118"/>
          <a:ext cx="6123154" cy="6314440"/>
        </p:xfrm>
        <a:graphic>
          <a:graphicData uri="http://schemas.openxmlformats.org/drawingml/2006/table">
            <a:tbl>
              <a:tblPr firstRow="1" bandRow="1">
                <a:tableStyleId>{5C22544A-7EE6-4342-B048-85BDC9FD1C3A}</a:tableStyleId>
              </a:tblPr>
              <a:tblGrid>
                <a:gridCol w="1038407">
                  <a:extLst>
                    <a:ext uri="{9D8B030D-6E8A-4147-A177-3AD203B41FA5}">
                      <a16:colId xmlns:a16="http://schemas.microsoft.com/office/drawing/2014/main" val="20000"/>
                    </a:ext>
                  </a:extLst>
                </a:gridCol>
                <a:gridCol w="5084747">
                  <a:extLst>
                    <a:ext uri="{9D8B030D-6E8A-4147-A177-3AD203B41FA5}">
                      <a16:colId xmlns:a16="http://schemas.microsoft.com/office/drawing/2014/main" val="20001"/>
                    </a:ext>
                  </a:extLst>
                </a:gridCol>
              </a:tblGrid>
              <a:tr h="370840">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3200" b="1" dirty="0">
                          <a:solidFill>
                            <a:srgbClr val="FFFF00"/>
                          </a:solidFill>
                          <a:latin typeface="Arial Narrow" panose="020B0606020202030204" pitchFamily="34" charset="0"/>
                        </a:rPr>
                        <a:t>Like our Facebook Page</a:t>
                      </a:r>
                    </a:p>
                    <a:p>
                      <a:pPr algn="ctr"/>
                      <a:r>
                        <a:rPr lang="en-GB" sz="3200" b="0" dirty="0">
                          <a:solidFill>
                            <a:schemeClr val="accent1"/>
                          </a:solidFill>
                          <a:latin typeface="Arial Narrow" panose="020B0606020202030204" pitchFamily="34" charset="0"/>
                        </a:rPr>
                        <a:t>Clarence Park Baptist Church</a:t>
                      </a:r>
                    </a:p>
                    <a:p>
                      <a:pPr algn="ctr"/>
                      <a:endParaRPr lang="en-GB" sz="1100" b="1" dirty="0">
                        <a:solidFill>
                          <a:srgbClr val="FFFF00"/>
                        </a:solidFill>
                        <a:latin typeface="Arial Narrow" panose="020B0606020202030204" pitchFamily="34" charset="0"/>
                      </a:endParaRPr>
                    </a:p>
                    <a:p>
                      <a:pPr algn="ctr"/>
                      <a:endParaRPr lang="en-GB" sz="1100" b="1" dirty="0">
                        <a:solidFill>
                          <a:srgbClr val="FFFF00"/>
                        </a:solidFill>
                        <a:latin typeface="Arial Narrow" panose="020B0606020202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GB"/>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GB" sz="3200" b="1" dirty="0">
                          <a:solidFill>
                            <a:srgbClr val="FFFF00"/>
                          </a:solidFill>
                          <a:latin typeface="Arial Narrow" panose="020B0606020202030204" pitchFamily="34" charset="0"/>
                        </a:rPr>
                        <a:t>Request to join our </a:t>
                      </a:r>
                    </a:p>
                    <a:p>
                      <a:pPr algn="l"/>
                      <a:r>
                        <a:rPr lang="en-GB" sz="3200" b="1" dirty="0">
                          <a:solidFill>
                            <a:srgbClr val="FFFF00"/>
                          </a:solidFill>
                          <a:latin typeface="Arial Narrow" panose="020B0606020202030204" pitchFamily="34" charset="0"/>
                        </a:rPr>
                        <a:t>Facebook Group</a:t>
                      </a:r>
                    </a:p>
                    <a:p>
                      <a:pPr algn="ctr"/>
                      <a:r>
                        <a:rPr lang="en-GB" sz="3200" b="0" dirty="0">
                          <a:solidFill>
                            <a:schemeClr val="accent1"/>
                          </a:solidFill>
                          <a:latin typeface="Arial Narrow" panose="020B0606020202030204" pitchFamily="34" charset="0"/>
                        </a:rPr>
                        <a:t>Clarence Park Baptist Church</a:t>
                      </a:r>
                    </a:p>
                    <a:p>
                      <a:pPr algn="ctr"/>
                      <a:endParaRPr lang="en-GB" sz="1600" b="0" dirty="0">
                        <a:solidFill>
                          <a:srgbClr val="FFFF00"/>
                        </a:solidFill>
                        <a:latin typeface="Arial Narrow" panose="020B0606020202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en-GB" sz="700" b="1" dirty="0">
                        <a:solidFill>
                          <a:srgbClr val="FFFF00"/>
                        </a:solidFill>
                        <a:latin typeface="Arial Narrow" panose="020B0606020202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endParaRPr lang="en-GB"/>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3642"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Visit our website</a:t>
                      </a:r>
                    </a:p>
                    <a:p>
                      <a:pPr marL="0" marR="0" lvl="0" indent="0" algn="ctr" defTabSz="913642"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hlinkClick r:id="rId3"/>
                        </a:rPr>
                        <a:t>www.cpbc.co.uk</a:t>
                      </a:r>
                      <a:endParaRPr kumimoji="0" lang="en-GB" sz="3200" b="0"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endParaRPr>
                    </a:p>
                    <a:p>
                      <a:pPr marL="0" marR="0" lvl="0" indent="0" algn="ctr" defTabSz="913642"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3642"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Watch online </a:t>
                      </a:r>
                    </a:p>
                    <a:p>
                      <a:pPr marL="0" marR="0" lvl="0" indent="0" algn="ctr" defTabSz="913642"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accent1"/>
                          </a:solidFill>
                          <a:effectLst/>
                          <a:uLnTx/>
                          <a:uFillTx/>
                          <a:latin typeface="Arial Narrow" panose="020B0606020202030204" pitchFamily="34" charset="0"/>
                          <a:ea typeface="+mn-ea"/>
                          <a:cs typeface="+mn-cs"/>
                        </a:rPr>
                        <a:t>ClarenceparkTV</a:t>
                      </a:r>
                      <a:endParaRPr kumimoji="0" lang="en-GB" sz="3600" b="0"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589909"/>
                  </a:ext>
                </a:extLst>
              </a:tr>
            </a:tbl>
          </a:graphicData>
        </a:graphic>
      </p:graphicFrame>
      <p:sp>
        <p:nvSpPr>
          <p:cNvPr id="4" name="AutoShape 2" descr="data:image/jpeg;base64,/9j/4AAQSkZJRgABAQAAAQABAAD/2wCEAAkGBxIPEBISDRAQEBUQEhAREBAQEA8QFxAQFR0WFxQVExMYHCggGBwnGxUVIjEiJTUvLi4uFx8zODMsNzQvLisBCgoKDg0OGxAQGy0kHCQsMCwsLCwvMSwsLCwsKy0sLCwsLCw0LCwsLCwsLDcsLCwsLCwsLCwsLCsrLCwsLCwsLP/AABEIAMMBAgMBIgACEQEDEQH/xAAcAAEAAQUBAQAAAAAAAAAAAAAABwEDBAUGCAL/xABMEAABAwECBQwPBQgDAQEAAAABAAIDBBESBRMhMVEGBxQ1QVRhcXORstIVIjNSU2JygYKUoaOx0fAXMnSTwSM0QpKis8LTFiThg0T/xAAZAQEAAwEBAAAAAAAAAAAAAAAAAgMEAQX/xAAqEQACAQIEBQQCAwAAAAAAAAAAAQIDEQQTMVESFCFBUiIyM6FCgWHR8P/aAAwDAQACEQMRAD8AnFERAEREAREQBERAFZnqGsFrjYqVdQI2lx3FzNRMx0bqqufi6dn3GZQZdGQZSDuAZTxZyV+iBsH4dLyRTxvlsyEsaSAeF2YKhqK05qezjki6yj7CuuDUykR4PYKZn3WNYxr5HDRZYQ3iaPOsdkGGJO2xtWLdNUY/6b4sWlYWVvU0irNXZXJIx9bvf3kXWTH1u9/eRdZRzsDDPhqr109dNgYZ8NVeunrrvLLyQzXsSNj63e/vIusmPrd7+8i6yjnYGGfDVXrp66bAwz4aq9dPXTll5IZr2JGx9bvf3kXWTH1u9/eRdZRzsDDPhqr109dNgYZ8NVeunrpyy8kM17EjY+t3v7yLrJj63e/vIuso52Bhnw1V66eumwMM+GqvXT105ZeSGa9iRsfW7395F1kx9bvf3kXWUc7Awz4aq9dPXTYGGfDVXrp/2Jyy8kM17EjY+t3v7yLrJj63e/vIuso52Bhnw1V66eumwMM+GqvXT105ZeSGa9iRsfW7395F1kx9bvf3kXWUc7Awz4aq9dPXTYGGfDVXrp66csvJDNexI2Prd7+8i6yY+t3v7yLrKOdgYZ8NVeunrpsDDPhqr10/7E5ZeSGa9iRxUVoz09vFJF1lWPDt1wbURviJzX2kA8RzHzKNnQYZj7bG1Rs0VWM/pvm1ZWC9cCeMmLCcYqGfdkvRtZI3jbYGu4iAeFceFlb0tMZq7qxK8M7Xi1ptV1cpBK2JjKijfjaaSy3KSYrcm7lstyEHKD7Olppw9oI3Vm0LS8iIgCIiAIiIAiIgCIhQGgw1bNLFALbHu7ezvBld7BZ51G2uPho1FUYWGyKlJja0ZjIMj3WcB7UcR0qSqU24QNu5A8jjvRj5qF6Z1+rYX5b9Q0u4bzxb8VrwkU5OWxTWfRI7/UtgRtLGHOAMrxa9xzst/gbos3dJ8y3l9WrypeXJNyd2SSSVi9fS+rN5Ly5Y6Xr6X1ZvJeSwL19L6s3kvJYF6+l9WbyXksC9fS+rN5LyWBevpfVm8l5LAvX0vqzeS8lgXr6X1ZvJeSwL15abVLgVtXGSABK0HFvzW2fwOO6D7Fs7yreXU2ndHGr9DjdbXDBiqDSy5Yqq8wsdmbLZkycIBafR0KRMAuMT5IHEnFOsBO6w5Wk+YhRA91zCNrMl2sDhwESAqX3GzCDrP4o4yePth+gXcXFcSku5Gi+jRvkRFkLgiIgCIiAIiIAqFVVCgNDR7YO5B/SjUJ0rrJ2HRK08zgpso9sHcg/pRqDr1j7dDreYrdgvyM9fsSwXpfWMZFTGKNiwyr6X1i4xMYlgZV9L6xcYmMSwMq+l9YuMTGJYGVfS+sXGJjEsDKvpfWLjExiWBlX0vrFxizafBs0mVsbrNLrG/FHZag+L6X1nDU/PpjHG53yVf+PzaYv5ndVR4o7nbMwL6X1n/wDH5tMX8zuqtZVxGJ7mPstbZbYSRlAP6rqaegLl9L6xcYgkXbHCP3utridNXb7xTFNtgeRj+L1DEDrapp01DTzvCmebbA8jH8XruM/EhQ7m/REWIvKoiIAiIgCIiAKhVVQoDQ0e2DuQf0o1Bkud3GVOdHtg7kH9KNQZLndxlbsF+X6M9fsSIJVoNVmH30zWNhIEj7TaQHXWDdsO6T8CtjFN2gJNnagk8Fi4yhpXYXwkyNtt2V9hPeUzMrjwG6D53K2MVe70R1s+mYdwk4BzBM4HKC2lDgRpBDMq+ZsP4RYLZDKwW2Xn0zWC3RaWL0ZBE2NrWMAa1jQ1rRma0CwAeZR9r0S20DQNypit47sirhiFKSXCdcGle5oNTGFH1FOHzEFwc5pIFl6yywkacq22NXLajH2Uv/0f+i3uMU5R6s4n0MzGpjVh4xMYo2O3MzGpjVh4xMYlhczMaqscXEBoJJIAA3ScwWFjF0OoumxkznnKIm5PLdaB7A5Rl6Vc6up0OBsCthAdIA6TPbnDOBvzW3RFibbd2WhERcAXCapH2VUvodFq7tR3qpfZWTccfQYrqHuIy0MbGpjVh4xUdLYDxFarFdzjqA2zxHTNGf6gprm2wPIx/F6hPBvdoeVi6QU2TbYHkY/i9QxusTlDub9ERYi8qiIgCIiAIiIAqFVVCgNDR7YO5B/SjUGSZzxlTnR7YO5B/SjUGSfePGVuwX5foz1+xscPYQuUrGNPbSta3iZYLx/TzrtNZTAOLhkrJB205MUNozQsPbEeU8f0BRlT0z8IVcMEWd5ZCw57rB99/mAc7zL0lQUbIIo4YhdZExsbBoa0WD4KWJlwx4V3O01d3PqqlutyZzkCiHXjwjkp6cHOXTvy6O0ZbzycylnCJyN4yoK12NsTyEP+SowqvUJ1H0MvU/Fi6eMHO4Xz6WUeyxbDGLFD7MyX1sauVGVjExixb6X1yx0ysYmMWLfS+lgZWMXca3uWOY+O0cw/9Ue313+tu62GblB0Qqa69BKGp2CIiwlxZrKpsMbpJDY1gtJ+XCuOl1dm03IG2bl55ts4bAtzq5NlDLxxdNqi6+tVClGSuyucmmdt/wA7f4Bn87vkuewphE1Ez5SA0vu9qDbZYA3P5lqr6X1ojSjHqkQcmzKxi+ZpO1d5Lvgse+rdTJ2j/Jd8FKxG5psHd2h5WLpBTZNtgeRj+L1CeDu7RcrF0gpsm2wPIx/F6pxuqJUO5v0RFhLyqIiAIiIAiIgCoVVUKA0NHtg7kH9KNQNhCW6HWZySB7cqnmj2wdyD+lGoAlgfU1LYIRa58giYPHcbCTwDd4At2C/IprK9iRdZLAPda2QaYILdGQyuHnsb5nKWVhYFwaykp4qeL7sLGsB74jO48JNpPGs1Zas+ObZZFWVjBwicrfOoN119sXchD/kpwrz2w4vmoP119sXchD/krsJ7/wBEamhkX0vrS9mW/Qd8k7Mt+g75Lfwme5ur6X1pm4XaTZaPPaPar+zDoHOnCOI2V9VaSTYASTmAFpPEFrNmHQFt9R9UTX0osGWVv6rkk0mwpXZXY0ngpPy3/JSDraRubDNfa5v7UWXmlv8ACNK7FF59SvxxtY0RhZ3CIizlhoNXLC6hlDGlxtisDQXE9u3cCi7Yc3gZfypPkpwRX063ArWIShdkH7Dm8DL+VJ8lZktabHAtIzhwII4wVOyg7VnXE4QqrADZJd/lDW/otNGq6jtYqnHhVyxfWFX1GS6N3P8AJY76pxzZOJWFqUSlyMjB3douVi6QU2TbYHkY/i9Qng7u0XKxdIKbJtsDyMfxesWN1RfQ7m/REWIvKqFNUOudXx1dRHAYWMimliY0xXjZG4ttc4nKTZb51Na82VW2s/4yr6ci1YWEZN3RXUbWhuPtTwl38H5A+afanhLwkH5A+ayUWrhp+KKrvcxvtTwl4SD8gfNPtTwl38H5A+ayViYX7hJ5JXeCn4ocT3JD1rdVtRhJtQKsRl0BiLXxtLLzZL+RzbTmLM/Dz9vNI1jS57g1rQS5ziAABnJJzLzbqa1WVGDBKKQxDH4u+ZGF5Fy9dudsAPvnPbuLYmlwxhlwvipmaTbbIMRC3hAsDDZwAlUVMN6m7pRJqp0/k3OrfV2MbK3BsmR8bopKluTtCQXYk+j9/hyaRttaPUY+NwrqtpYbpFLE4WEBwsMrhuWi0AaCToWy1Ha2ENKWzVzm1MrbC1gH7KJw3bDleeE5OC3KpDVc6sYx4Kf7ZJRbd5BERZSwo5oOcA8a5XVNqApMISiWUyxvDQwuie0Xmi2y0OBGS05QurRSjJxd0caT1I8+yGh8NV/zw/60+yGh8NV/zw/61IaKefU3OcEdiL8L6z0Rj/6VRK2QZhUXHsdwEtaC3jy8SjLCmD6jB8phqWXHAB10kOa5htAc0jcNh5sq9OqDNezbJn4SLpzLVhq05S4WV1IJK5zwK3WozbCl5Zv6rSNzDiC2Wp6tbT1UE0l4tikDnBoBNg0BbJq8WZo6noNFxX2m0XeVP5bOut9qc1Qw4QY99OJAI3BjsY0NNtgOSwnSvIlSnFXaNqnF6M26IirJBFgYcwtHRQOnmDy1haCGAE9sQ0WAkbpXM/abRd5U/ls66nGnKSukRcktTtV53wzNjKmof388zhxOe4hSjJrm0dhusqLbDZbGzPufxqIhwrbhKcotuSKK0k7WCIi2lBkYO7tFysXSCmybbA8jH8XqE8Hd2i5WLpBTZNtgeRj+L15+N1RpodzfoiLEXlV5pwg6zCdQRvyq6ci9LLzPhLbKo/F1XTetuD1kVVexttlO0+wJsp2n2BWUWqxSXtlO0+wLHwjUOMTwTnadwL6Viv7k/wAldSB2GsVG0yVpc0EhtNYSAbLTLbZoUvqIdYg/tK0eJTfGVS8vPxXyv/djRT9oREWcmEREAREQBERAFBmvZtkz8JF05lOagzXs2yZ+Ei6cy04T5Cupoc63MOIKqo3MOIKq9QxhSprPfu9Ryw6IUVqVNZ793qOWHRCz4r42W0fcSAiIvKNZyuudtZN5UH9xihVTVrnbWTeVB/cYoVXpYP4/3/Rlr+4IiLWUhERAZGDu7RcrF0gpsm2wPIx/F6hPB3douVi6QU2TbYHkY/i9efjdUaaHc36IixF5VeZ8J7ZVP4yr6ci9MLzPhPbKp/GVfTkW3B6sqq9jYIiLWUhWK/uT/JV9WK/uT/JRA7DWJ7rW+RT/ABlUvqINYnutb5FP8ZVL68/FfK/92NFP2hERZyYREQBERAEREAUGa9m2TPwkXTmU5qC9es24SbZuUkXTmWnCfIV1NDnm5hxBVVG5hxBVXqGMKVNZ793qOWHRCitSprPfu9Ryw6IWfFfGy2j7iQERF5RrOV1ztrJvKg/uMUKqatc7aybyoP7jFCq9LB/H+/6Mtf3BERaykIiIDIwd3aLlYukFNk22B5GP4vUJ4O7tFysXSCmybbA8jH8Xrz8bqjTQ7m/REWIvKrzPhPbKp/GVfTkXpheZ8J7ZVP4yr6ci24PVlVXsbBERaykKxX9yf5KvqxX9yf5KIHVayM9yWsyW2sp92zMZPmpZ2d4vt/8AFCOtdhiCkkqDVStiD2RBpdeN4gutssB0qQf+bYO35H/LL1VhxMJOo2kXwa4TrdneL7f/ABfUdYCbCLOHOuNOrrBw/wD1N80cx/xW2wVheCrYX0srZQDY67aC06HNOUedUOEl1aJ3R0yLWQ1BbwjQVd2ce9HtUDpnIsDZx0D2ps46B7UBnosDZztA9q+X1jiLMg4RagL1VU2ZG5906FB2u9+/t/CxdOVTGoW11KtktecU9r8XAyJ5abQ2RrpC5tukXgtWE+QrqaFY8Fiwducw3AvrsUO/PMFnRfdbxBfa38TM1ka7sUO/PMFJGtZTCOCcA22yg5fJC4hd9rb9xm5UdEKjEN5bJ0l6jsERF5pqOb1w4cZg+VpNlrocvE9pUSdih355gpg1dfuMnlRdNqjBehhW1D9masvUa7sUO/PME7FDvzzBbFFo4mV2RruxQ788wTsUO/PMFsUTiYsjFocFgSxm8ckkZzDvgpYm2wPIx/F6jaj7pH5bPiFJM22B5GP4vWLFu7RfR7m/REWQuKrzLhR4bhCoJNgFXVWn03r00o3wzrSxTzyzR1UkQle+QsMbZLrnm86x1oyWkrThqkYN8RXUi3oRvs6Pvx7U2dH349q7z7GWb+f6u3rp9jLN/P8AV29das+luV5cjg9nR9+ParNZVxujcA8EkZBlUhfYyzfz/V29dPsZZv5/q7eunMUtxlyOW1BahhhWOWR1SYcVIGFoiD71oDrbxcLM5GbcXV/Y1Hv2X8lnWXXaidSLMFRyMZK+YyvDnOc0MAsFgAaPOukWapiZ8T4X0LIwVupD8WtXE6oMOy5RZG597FsykFosst8b2LiRsnBk+MgeWkEtDwLWvHeSN/Q+ZTvhJ2JqYpTkbaWPOhrslp4AbD5lHurembS1UjJWEsmtlZ2oLXNcbSPMbRzKzD1pTbjLqRqRUeqN/qQ1aQ14uPshnA7aInI+zO6Jxzjgzjhzrp740jnC8912Dml37E2tP8L9zz5bQsXsUdEf15lOWDi3dOxFVT0dfGkc4S+NI5wvOPYrgj+vMq9iuCPmPyUeSXl9Hc49G3xpHOEvjSOcLzl2K4I+Y/JOxXBHzH5JyS8voZxIGrrV9evU+Dn5MrZalpz6WwnRpdzaVy+BMCZpJ28LYz8Xj9OfQreCaaOI35bXOH3QBaG8OXOVueybPG5h81ojTUFaJXKdzNRYXZNnjcw+adk2eNzD5rtmRuZq77W37jNyo6IUadk2eNzD5rqdSGrOmpI5GzCW17w4XWA5LANKqrwk4WSJ02lIlJFxn2l0Oio/Kb1k+0uh0VH5TessOTU2Zfxx3Npq6/cZPKi6bVGC6fVNq7pKmmfFEJrziwi9GAMjgTlvaAuL7Js8bmHzWzDwlGNmu5TUkm+hmosLsmzxuYfNOybPG5h81fZldzNRYXZNnjcw+adk2eNzD5pZi5s6IWyxgbskY9oUkyC3CB4Iox7XLhNQ0Iq6tpaHXYLJZHEWAWfcHGXDmBXd4HOOnlmH3XOsYdLGgNBHHZb51hxT9SRoo6XN+iIspaEREAREQBERAEREBh4ToxMwtIzhczX0MdZEKOuNx7D/ANao3bcwFpzncIP3uNdksKvwcyYEPAK6m07oNX6MhPDupWqo3HGxOewZpogXsI0kjK3z2edaO+NI51OzaaqgyQyB7RmZKC+zidaD7VbfUz/xUkDjunLl9hWyONduqKHQ2ZBt4aRzpeGkc6nDZE28oPr0U2RNvKD69FS51eP2RyP5IPvDSOdLw0jnU4bIm3lB9eimyJt5QfXopzq8fsZD3IPvDSOdLw0jnU4bIm3lB9eimyJt5QfXopzq8fsZD3IPvDSOdLw0jnU4bIm3lB9eimyJt5QfXopzq8fsZD3IPvDSOdLw0jnU4bIm3lB9eimyJt5QfXopzq8fsZD3IPvDSOdLw0jnU4bIm3lB9eimyJt5QfXopzq8fsZD3IPvDSOdLw0jnU4bIm3lB9eimyJt5QfXopzq8fsZD3IPvDSOdLw0jnU4bIm3lB9eimyJt5QfXopzq8fsZD3IPvjSOdb/AADqRqqxwuRujZuzStLWgeKDlf5ucKU2VM4+7SQNO4cuTmAX26kqZ8k8l1pzsiFwHjOc8VtijLGu3pRJUN2a6joo6eLYVBa60/8AZqN1xzOFo3dzJmGTPm6fB9KImBo3AvmhoGQgBgAWYsbbbuy9K3RBERcAREQBERAEREAREQBERAFSxEQC6EuhEQC6EuhEQC6EuhEQC6EuhEQC6EuhEQC6EuhEQC6EuhEQC6EuhEQCxVREAREQBERAf//Z"/>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5" name="Picture 4"/>
          <p:cNvPicPr>
            <a:picLocks noChangeAspect="1"/>
          </p:cNvPicPr>
          <p:nvPr/>
        </p:nvPicPr>
        <p:blipFill>
          <a:blip r:embed="rId4"/>
          <a:stretch>
            <a:fillRect/>
          </a:stretch>
        </p:blipFill>
        <p:spPr>
          <a:xfrm>
            <a:off x="2960022" y="289108"/>
            <a:ext cx="912646" cy="6897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2926" y="1583743"/>
            <a:ext cx="887995" cy="88799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9787" b="89993" l="4440" r="96175">
                        <a14:foregroundMark x1="77937" y1="45695" x2="31831" y2="67255"/>
                        <a14:foregroundMark x1="15779" y1="58793" x2="15779" y2="58793"/>
                        <a14:foregroundMark x1="14139" y1="57910" x2="18443" y2="59676"/>
                        <a14:foregroundMark x1="80396" y1="57248" x2="88661" y2="65195"/>
                        <a14:foregroundMark x1="27527" y1="73216" x2="29372" y2="76306"/>
                        <a14:foregroundMark x1="44194" y1="67918" x2="71107" y2="56144"/>
                      </a14:backgroundRemoval>
                    </a14:imgEffect>
                  </a14:imgLayer>
                </a14:imgProps>
              </a:ext>
              <a:ext uri="{28A0092B-C50C-407E-A947-70E740481C1C}">
                <a14:useLocalDpi xmlns:a14="http://schemas.microsoft.com/office/drawing/2010/main" val="0"/>
              </a:ext>
            </a:extLst>
          </a:blip>
          <a:stretch>
            <a:fillRect/>
          </a:stretch>
        </p:blipFill>
        <p:spPr>
          <a:xfrm>
            <a:off x="2878196" y="3414395"/>
            <a:ext cx="1224136" cy="1135866"/>
          </a:xfrm>
          <a:prstGeom prst="rect">
            <a:avLst/>
          </a:prstGeom>
        </p:spPr>
      </p:pic>
      <p:pic>
        <p:nvPicPr>
          <p:cNvPr id="1026" name="Picture 2" descr="YouTube icon | You may use this icon for your own blog, webs… | Flickr">
            <a:extLst>
              <a:ext uri="{FF2B5EF4-FFF2-40B4-BE49-F238E27FC236}">
                <a16:creationId xmlns:a16="http://schemas.microsoft.com/office/drawing/2014/main" id="{3C927F65-4DC4-4285-AFD6-BDA72F6CB9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302" y="5179766"/>
            <a:ext cx="994604" cy="9946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A404DF-866E-40A4-9DBD-E84034D13539}"/>
              </a:ext>
            </a:extLst>
          </p:cNvPr>
          <p:cNvSpPr txBox="1"/>
          <p:nvPr/>
        </p:nvSpPr>
        <p:spPr>
          <a:xfrm>
            <a:off x="-31750" y="-616272"/>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c</a:t>
            </a:r>
          </a:p>
        </p:txBody>
      </p:sp>
      <p:sp>
        <p:nvSpPr>
          <p:cNvPr id="16" name="TextBox 15">
            <a:extLst>
              <a:ext uri="{FF2B5EF4-FFF2-40B4-BE49-F238E27FC236}">
                <a16:creationId xmlns:a16="http://schemas.microsoft.com/office/drawing/2014/main" id="{0B0B2B98-3A70-44A7-BED7-81D87D0E2DA1}"/>
              </a:ext>
            </a:extLst>
          </p:cNvPr>
          <p:cNvSpPr txBox="1"/>
          <p:nvPr/>
        </p:nvSpPr>
        <p:spPr>
          <a:xfrm>
            <a:off x="521159" y="1204383"/>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n</a:t>
            </a:r>
          </a:p>
        </p:txBody>
      </p:sp>
      <p:sp>
        <p:nvSpPr>
          <p:cNvPr id="17" name="TextBox 16">
            <a:extLst>
              <a:ext uri="{FF2B5EF4-FFF2-40B4-BE49-F238E27FC236}">
                <a16:creationId xmlns:a16="http://schemas.microsoft.com/office/drawing/2014/main" id="{5C89FC49-6F90-41AA-A274-8EFFD7B8785E}"/>
              </a:ext>
            </a:extLst>
          </p:cNvPr>
          <p:cNvSpPr txBox="1"/>
          <p:nvPr/>
        </p:nvSpPr>
        <p:spPr>
          <a:xfrm>
            <a:off x="1067339" y="3163490"/>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e</a:t>
            </a:r>
          </a:p>
        </p:txBody>
      </p:sp>
      <p:sp>
        <p:nvSpPr>
          <p:cNvPr id="18" name="TextBox 17">
            <a:extLst>
              <a:ext uri="{FF2B5EF4-FFF2-40B4-BE49-F238E27FC236}">
                <a16:creationId xmlns:a16="http://schemas.microsoft.com/office/drawing/2014/main" id="{00BAF5E1-B7DE-4EEE-9D43-1249AD0E6982}"/>
              </a:ext>
            </a:extLst>
          </p:cNvPr>
          <p:cNvSpPr txBox="1"/>
          <p:nvPr/>
        </p:nvSpPr>
        <p:spPr>
          <a:xfrm>
            <a:off x="1333942" y="4122354"/>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c</a:t>
            </a:r>
          </a:p>
        </p:txBody>
      </p:sp>
      <p:sp>
        <p:nvSpPr>
          <p:cNvPr id="19" name="TextBox 18">
            <a:extLst>
              <a:ext uri="{FF2B5EF4-FFF2-40B4-BE49-F238E27FC236}">
                <a16:creationId xmlns:a16="http://schemas.microsoft.com/office/drawing/2014/main" id="{911A9DDE-5EAF-40A7-BCF5-9ED77D5B39FB}"/>
              </a:ext>
            </a:extLst>
          </p:cNvPr>
          <p:cNvSpPr txBox="1"/>
          <p:nvPr/>
        </p:nvSpPr>
        <p:spPr>
          <a:xfrm>
            <a:off x="1722804" y="5157553"/>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t</a:t>
            </a:r>
          </a:p>
        </p:txBody>
      </p:sp>
      <p:sp>
        <p:nvSpPr>
          <p:cNvPr id="21" name="TextBox 20">
            <a:extLst>
              <a:ext uri="{FF2B5EF4-FFF2-40B4-BE49-F238E27FC236}">
                <a16:creationId xmlns:a16="http://schemas.microsoft.com/office/drawing/2014/main" id="{82AE22DE-D43D-41CA-9B87-B6DAA0CA7560}"/>
              </a:ext>
            </a:extLst>
          </p:cNvPr>
          <p:cNvSpPr txBox="1"/>
          <p:nvPr/>
        </p:nvSpPr>
        <p:spPr>
          <a:xfrm>
            <a:off x="215647" y="329384"/>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o</a:t>
            </a:r>
          </a:p>
        </p:txBody>
      </p:sp>
      <p:sp>
        <p:nvSpPr>
          <p:cNvPr id="22" name="TextBox 21">
            <a:extLst>
              <a:ext uri="{FF2B5EF4-FFF2-40B4-BE49-F238E27FC236}">
                <a16:creationId xmlns:a16="http://schemas.microsoft.com/office/drawing/2014/main" id="{3BE5147F-C5E3-4AE4-9308-20B6EB451B25}"/>
              </a:ext>
            </a:extLst>
          </p:cNvPr>
          <p:cNvSpPr txBox="1"/>
          <p:nvPr/>
        </p:nvSpPr>
        <p:spPr>
          <a:xfrm>
            <a:off x="754157" y="2176441"/>
            <a:ext cx="1224136" cy="186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500" b="1" i="0" u="none" strike="noStrike" kern="1200" cap="none" spc="0" normalizeH="0" baseline="0" noProof="0" dirty="0">
                <a:ln>
                  <a:noFill/>
                </a:ln>
                <a:solidFill>
                  <a:srgbClr val="800080"/>
                </a:solidFill>
                <a:effectLst/>
                <a:uLnTx/>
                <a:uFillTx/>
                <a:latin typeface="Arial" charset="0"/>
                <a:ea typeface="+mn-ea"/>
                <a:cs typeface="Arial" charset="0"/>
              </a:rPr>
              <a:t>n</a:t>
            </a:r>
          </a:p>
        </p:txBody>
      </p:sp>
    </p:spTree>
    <p:extLst>
      <p:ext uri="{BB962C8B-B14F-4D97-AF65-F5344CB8AC3E}">
        <p14:creationId xmlns:p14="http://schemas.microsoft.com/office/powerpoint/2010/main" val="3235118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3300"/>
            </a:gs>
            <a:gs pos="0">
              <a:srgbClr val="800000"/>
            </a:gs>
            <a:gs pos="82000">
              <a:srgbClr val="800000"/>
            </a:gs>
            <a:gs pos="0">
              <a:schemeClr val="accent2">
                <a:lumMod val="75000"/>
              </a:schemeClr>
            </a:gs>
            <a:gs pos="59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 name="Picture 8" descr="A cup of coffee on a table&#10;&#10;Description automatically generated">
            <a:extLst>
              <a:ext uri="{FF2B5EF4-FFF2-40B4-BE49-F238E27FC236}">
                <a16:creationId xmlns:a16="http://schemas.microsoft.com/office/drawing/2014/main" id="{F0E60CBC-3C9F-4967-9AA5-69BABA7B6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404664"/>
            <a:ext cx="5909680" cy="6597352"/>
          </a:xfrm>
          <a:prstGeom prst="rect">
            <a:avLst/>
          </a:prstGeom>
        </p:spPr>
      </p:pic>
      <p:sp>
        <p:nvSpPr>
          <p:cNvPr id="10" name="TextBox 9">
            <a:extLst>
              <a:ext uri="{FF2B5EF4-FFF2-40B4-BE49-F238E27FC236}">
                <a16:creationId xmlns:a16="http://schemas.microsoft.com/office/drawing/2014/main" id="{F6C96D4B-85EF-48FD-85B5-CEC92376B4D9}"/>
              </a:ext>
            </a:extLst>
          </p:cNvPr>
          <p:cNvSpPr txBox="1"/>
          <p:nvPr/>
        </p:nvSpPr>
        <p:spPr>
          <a:xfrm>
            <a:off x="174488" y="1476772"/>
            <a:ext cx="5909680" cy="266226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charset="0"/>
              </a:rPr>
              <a:t>COMMUNION</a:t>
            </a:r>
            <a:endParaRPr kumimoji="0" lang="en-GB" sz="5400" b="1" i="0"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charset="0"/>
              </a:rPr>
              <a:t>Please note that On Sundays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charset="0"/>
              </a:rPr>
              <a:t>we serve Non-Alcoholic Wine and Gluten Free Bread </a:t>
            </a:r>
            <a:endParaRPr kumimoji="0" lang="en-GB" sz="2400" b="1" i="0"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charset="0"/>
            </a:endParaRPr>
          </a:p>
        </p:txBody>
      </p:sp>
      <p:cxnSp>
        <p:nvCxnSpPr>
          <p:cNvPr id="12" name="Straight Connector 11">
            <a:extLst>
              <a:ext uri="{FF2B5EF4-FFF2-40B4-BE49-F238E27FC236}">
                <a16:creationId xmlns:a16="http://schemas.microsoft.com/office/drawing/2014/main" id="{A7619448-44F6-4B93-94CD-664ED0B990F9}"/>
              </a:ext>
            </a:extLst>
          </p:cNvPr>
          <p:cNvCxnSpPr>
            <a:cxnSpLocks/>
          </p:cNvCxnSpPr>
          <p:nvPr/>
        </p:nvCxnSpPr>
        <p:spPr>
          <a:xfrm>
            <a:off x="647564" y="1484784"/>
            <a:ext cx="4824536"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3DB286FA-2DE0-4736-A030-B5F3ACD0A1A6}"/>
              </a:ext>
            </a:extLst>
          </p:cNvPr>
          <p:cNvCxnSpPr>
            <a:cxnSpLocks/>
          </p:cNvCxnSpPr>
          <p:nvPr/>
        </p:nvCxnSpPr>
        <p:spPr>
          <a:xfrm>
            <a:off x="755576" y="2420888"/>
            <a:ext cx="4824536"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928725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5778" name="Picture 2" descr="cell_phone_off"/>
          <p:cNvPicPr>
            <a:picLocks noGrp="1" noChangeAspect="1" noChangeArrowheads="1"/>
          </p:cNvPicPr>
          <p:nvPr>
            <p:ph sz="half" idx="2"/>
          </p:nvPr>
        </p:nvPicPr>
        <p:blipFill>
          <a:blip r:embed="rId3" cstate="print"/>
          <a:srcRect/>
          <a:stretch>
            <a:fillRect/>
          </a:stretch>
        </p:blipFill>
        <p:spPr>
          <a:xfrm>
            <a:off x="0" y="3581400"/>
            <a:ext cx="4038600" cy="3276600"/>
          </a:xfrm>
        </p:spPr>
      </p:pic>
      <p:sp>
        <p:nvSpPr>
          <p:cNvPr id="164867" name="Rectangle 3"/>
          <p:cNvSpPr>
            <a:spLocks noChangeArrowheads="1"/>
          </p:cNvSpPr>
          <p:nvPr/>
        </p:nvSpPr>
        <p:spPr bwMode="auto">
          <a:xfrm>
            <a:off x="468313" y="0"/>
            <a:ext cx="8281987" cy="6119813"/>
          </a:xfrm>
          <a:prstGeom prst="rect">
            <a:avLst/>
          </a:prstGeom>
          <a:noFill/>
          <a:ln w="9525">
            <a:noFill/>
            <a:miter lim="800000"/>
            <a:headEnd/>
            <a:tailEnd/>
          </a:ln>
          <a:effectLst/>
        </p:spPr>
        <p:txBody>
          <a:bodyPr lIns="91360" tIns="45682" rIns="91360" bIns="45682"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1200" cap="none" spc="0" normalizeH="0" baseline="0" noProof="0" dirty="0">
                <a:ln>
                  <a:noFill/>
                </a:ln>
                <a:solidFill>
                  <a:srgbClr val="800080"/>
                </a:solidFill>
                <a:effectLst/>
                <a:uLnTx/>
                <a:uFillTx/>
                <a:latin typeface="Arial" pitchFamily="34" charset="0"/>
                <a:ea typeface="+mn-ea"/>
                <a:cs typeface="Arial" charset="0"/>
              </a:rPr>
              <a:t>Please would you ensure that your mobile phone is switched </a:t>
            </a:r>
            <a:br>
              <a:rPr kumimoji="0" lang="en-GB" sz="5400" b="1" i="0" u="none" strike="noStrike" kern="1200" cap="none" spc="0" normalizeH="0" baseline="0" noProof="0" dirty="0">
                <a:ln>
                  <a:noFill/>
                </a:ln>
                <a:solidFill>
                  <a:srgbClr val="800080"/>
                </a:solidFill>
                <a:effectLst/>
                <a:uLnTx/>
                <a:uFillTx/>
                <a:latin typeface="Arial" pitchFamily="34" charset="0"/>
                <a:ea typeface="+mn-ea"/>
                <a:cs typeface="Arial" charset="0"/>
              </a:rPr>
            </a:br>
            <a:r>
              <a:rPr kumimoji="0" lang="en-GB" sz="5400" b="1" i="0" u="sng" strike="noStrike" kern="1200" cap="none" spc="0" normalizeH="0" baseline="0" noProof="0" dirty="0">
                <a:ln>
                  <a:noFill/>
                </a:ln>
                <a:solidFill>
                  <a:srgbClr val="3333CC"/>
                </a:solidFill>
                <a:effectLst>
                  <a:outerShdw blurRad="38100" dist="38100" dir="2700000" algn="tl">
                    <a:srgbClr val="C0C0C0"/>
                  </a:outerShdw>
                </a:effectLst>
                <a:uLnTx/>
                <a:uFillTx/>
                <a:latin typeface="Arial" pitchFamily="34" charset="0"/>
                <a:ea typeface="+mn-ea"/>
                <a:cs typeface="Arial" charset="0"/>
              </a:rPr>
              <a:t>OFF</a:t>
            </a:r>
            <a:r>
              <a:rPr kumimoji="0" lang="en-GB" sz="5400" b="1" i="0" u="none" strike="noStrike" kern="1200" cap="none" spc="0" normalizeH="0" baseline="0" noProof="0" dirty="0">
                <a:ln>
                  <a:noFill/>
                </a:ln>
                <a:solidFill>
                  <a:srgbClr val="3333CC"/>
                </a:solidFill>
                <a:effectLst>
                  <a:outerShdw blurRad="38100" dist="38100" dir="2700000" algn="tl">
                    <a:srgbClr val="C0C0C0"/>
                  </a:outerShdw>
                </a:effectLst>
                <a:uLnTx/>
                <a:uFillTx/>
                <a:latin typeface="Arial" pitchFamily="34" charset="0"/>
                <a:ea typeface="+mn-ea"/>
                <a:cs typeface="Arial" charset="0"/>
              </a:rPr>
              <a:t> </a:t>
            </a:r>
            <a:br>
              <a:rPr kumimoji="0" lang="en-GB" sz="5400" b="1" i="0" u="none" strike="noStrike" kern="1200" cap="none" spc="0" normalizeH="0" baseline="0" noProof="0" dirty="0">
                <a:ln>
                  <a:noFill/>
                </a:ln>
                <a:solidFill>
                  <a:srgbClr val="3399FF"/>
                </a:solidFill>
                <a:effectLst>
                  <a:outerShdw blurRad="38100" dist="38100" dir="2700000" algn="tl">
                    <a:srgbClr val="C0C0C0"/>
                  </a:outerShdw>
                </a:effectLst>
                <a:uLnTx/>
                <a:uFillTx/>
                <a:latin typeface="Arial" pitchFamily="34" charset="0"/>
                <a:ea typeface="+mn-ea"/>
                <a:cs typeface="Arial" charset="0"/>
              </a:rPr>
            </a:br>
            <a:r>
              <a:rPr kumimoji="0" lang="en-GB" sz="5400" b="1" i="0" u="none" strike="noStrike" kern="1200" cap="none" spc="0" normalizeH="0" baseline="0" noProof="0" dirty="0">
                <a:ln>
                  <a:noFill/>
                </a:ln>
                <a:solidFill>
                  <a:srgbClr val="800080"/>
                </a:solidFill>
                <a:effectLst/>
                <a:uLnTx/>
                <a:uFillTx/>
                <a:latin typeface="Arial" pitchFamily="34" charset="0"/>
                <a:ea typeface="+mn-ea"/>
                <a:cs typeface="Arial" charset="0"/>
              </a:rPr>
              <a:t>during the service </a:t>
            </a:r>
            <a:br>
              <a:rPr kumimoji="0" lang="en-GB" sz="5400" b="1" i="0" u="none" strike="noStrike" kern="1200" cap="none" spc="0" normalizeH="0" baseline="0" noProof="0" dirty="0">
                <a:ln>
                  <a:noFill/>
                </a:ln>
                <a:solidFill>
                  <a:srgbClr val="800080"/>
                </a:solidFill>
                <a:effectLst/>
                <a:uLnTx/>
                <a:uFillTx/>
                <a:latin typeface="Arial" pitchFamily="34" charset="0"/>
                <a:ea typeface="+mn-ea"/>
                <a:cs typeface="Arial" charset="0"/>
              </a:rPr>
            </a:br>
            <a:r>
              <a:rPr kumimoji="0" lang="en-GB" sz="5400" b="1" i="0" u="none" strike="noStrike" kern="1200" cap="none" spc="0" normalizeH="0" baseline="0" noProof="0" dirty="0">
                <a:ln>
                  <a:noFill/>
                </a:ln>
                <a:solidFill>
                  <a:srgbClr val="800080"/>
                </a:solidFill>
                <a:effectLst/>
                <a:uLnTx/>
                <a:uFillTx/>
                <a:latin typeface="Arial" pitchFamily="34" charset="0"/>
                <a:ea typeface="+mn-ea"/>
                <a:cs typeface="Arial" charset="0"/>
              </a:rPr>
              <a:t>Thank you.</a:t>
            </a:r>
            <a:r>
              <a:rPr kumimoji="0" lang="en-GB" sz="4400" b="1" i="0" u="none" strike="noStrike" kern="1200" cap="none" spc="0" normalizeH="0" baseline="0" noProof="0" dirty="0">
                <a:ln>
                  <a:noFill/>
                </a:ln>
                <a:solidFill>
                  <a:srgbClr val="7C00A8"/>
                </a:solidFill>
                <a:effectLst>
                  <a:outerShdw blurRad="38100" dist="38100" dir="2700000" algn="tl">
                    <a:srgbClr val="C0C0C0"/>
                  </a:outerShdw>
                </a:effectLst>
                <a:uLnTx/>
                <a:uFillTx/>
                <a:latin typeface="Arial" pitchFamily="34" charset="0"/>
                <a:ea typeface="+mn-ea"/>
                <a:cs typeface="Arial" charset="0"/>
              </a:rPr>
              <a:t> </a:t>
            </a:r>
          </a:p>
        </p:txBody>
      </p:sp>
    </p:spTree>
    <p:extLst>
      <p:ext uri="{BB962C8B-B14F-4D97-AF65-F5344CB8AC3E}">
        <p14:creationId xmlns:p14="http://schemas.microsoft.com/office/powerpoint/2010/main" val="32371045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TotalTime>
  <Words>1276</Words>
  <Application>Microsoft Office PowerPoint</Application>
  <PresentationFormat>On-screen Show (4:3)</PresentationFormat>
  <Paragraphs>219</Paragraphs>
  <Slides>28</Slides>
  <Notes>9</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28</vt:i4>
      </vt:variant>
    </vt:vector>
  </HeadingPairs>
  <TitlesOfParts>
    <vt:vector size="48" baseType="lpstr">
      <vt:lpstr>Aharoni</vt:lpstr>
      <vt:lpstr>Aptos</vt:lpstr>
      <vt:lpstr>Aptos Display</vt:lpstr>
      <vt:lpstr>Arial</vt:lpstr>
      <vt:lpstr>Arial Black</vt:lpstr>
      <vt:lpstr>Arial Narrow</vt:lpstr>
      <vt:lpstr>Arial Nova Light</vt:lpstr>
      <vt:lpstr>Arial Rounded MT Bold</vt:lpstr>
      <vt:lpstr>Calibri</vt:lpstr>
      <vt:lpstr>Calibri Light</vt:lpstr>
      <vt:lpstr>Office Theme</vt:lpstr>
      <vt:lpstr>Default Design</vt:lpstr>
      <vt:lpstr>1_Office Theme</vt:lpstr>
      <vt:lpstr>2_Office Theme</vt:lpstr>
      <vt:lpstr>5_Office Theme</vt:lpstr>
      <vt:lpstr>1_Default Design</vt:lpstr>
      <vt:lpstr>9_Default Design</vt:lpstr>
      <vt:lpstr>18_Default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Coffee Morning </vt:lpstr>
      <vt:lpstr>PowerPoint Presentation</vt:lpstr>
      <vt:lpstr>PowerPoint Presentation</vt:lpstr>
      <vt:lpstr>PowerPoint Presentation</vt:lpstr>
      <vt:lpstr>PowerPoint Presentation</vt:lpstr>
      <vt:lpstr>PowerPoint Presentation</vt:lpstr>
      <vt:lpstr>PowerPoint Presentation</vt:lpstr>
      <vt:lpstr>Chelmsley Wood Baptist Church are visiting CPBC! Sunday 7th Sept 10.30am  Join us for a  Bring and Share Lunch  after the service! Please use sign up sheet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Dawkins</dc:creator>
  <cp:lastModifiedBy>Julie Dawkins</cp:lastModifiedBy>
  <cp:revision>8</cp:revision>
  <dcterms:created xsi:type="dcterms:W3CDTF">2025-07-28T13:50:14Z</dcterms:created>
  <dcterms:modified xsi:type="dcterms:W3CDTF">2025-08-27T17:22:52Z</dcterms:modified>
</cp:coreProperties>
</file>