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  <p:sldMasterId id="2147483688" r:id="rId4"/>
    <p:sldMasterId id="2147483690" r:id="rId5"/>
    <p:sldMasterId id="2147483692" r:id="rId6"/>
    <p:sldMasterId id="2147483695" r:id="rId7"/>
    <p:sldMasterId id="2147483697" r:id="rId8"/>
    <p:sldMasterId id="2147483700" r:id="rId9"/>
    <p:sldMasterId id="2147483704" r:id="rId10"/>
    <p:sldMasterId id="2147483706" r:id="rId11"/>
  </p:sldMasterIdLst>
  <p:notesMasterIdLst>
    <p:notesMasterId r:id="rId40"/>
  </p:notesMasterIdLst>
  <p:sldIdLst>
    <p:sldId id="260" r:id="rId12"/>
    <p:sldId id="259" r:id="rId13"/>
    <p:sldId id="261" r:id="rId14"/>
    <p:sldId id="257" r:id="rId15"/>
    <p:sldId id="2091" r:id="rId16"/>
    <p:sldId id="1992" r:id="rId17"/>
    <p:sldId id="1895" r:id="rId18"/>
    <p:sldId id="1988" r:id="rId19"/>
    <p:sldId id="1899" r:id="rId20"/>
    <p:sldId id="2076" r:id="rId21"/>
    <p:sldId id="1907" r:id="rId22"/>
    <p:sldId id="2009" r:id="rId23"/>
    <p:sldId id="2221" r:id="rId24"/>
    <p:sldId id="2236" r:id="rId25"/>
    <p:sldId id="1041" r:id="rId26"/>
    <p:sldId id="2037" r:id="rId27"/>
    <p:sldId id="2134" r:id="rId28"/>
    <p:sldId id="2001" r:id="rId29"/>
    <p:sldId id="2116" r:id="rId30"/>
    <p:sldId id="2138" r:id="rId31"/>
    <p:sldId id="2136" r:id="rId32"/>
    <p:sldId id="2089" r:id="rId33"/>
    <p:sldId id="2023" r:id="rId34"/>
    <p:sldId id="2237" r:id="rId35"/>
    <p:sldId id="2238" r:id="rId36"/>
    <p:sldId id="2239" r:id="rId37"/>
    <p:sldId id="256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0874-1509-4F89-927B-FE915EC011B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70DE-8334-4A5A-B72B-4E3CB867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8A8DA-4D0C-B4BE-56FA-6BEC4E3A7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897C6-FA44-C8A0-6E87-24BBE3474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F4BA8-6833-45B0-4031-4B67A24DE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CD3B-D367-612E-F3DA-338A714B1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70DE-8334-4A5A-B72B-4E3CB86788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6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A41D4-5476-41C3-AE98-E9D33433D8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8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70DE-8334-4A5A-B72B-4E3CB86788E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7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DF056-6044-0FDF-8693-EA3E22EF9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746A0-C7D5-F8EB-F18C-313B9FC2C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33A9A-9407-024F-01C9-1CAE50C7C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43008-4A13-F5D0-FC48-950DBFD0D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70DE-8334-4A5A-B72B-4E3CB86788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1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093" indent="-282729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91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3278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64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800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373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73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5104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54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2115A-B5A2-4745-95CF-61AD53A2DA9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49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6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946" indent="-282672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686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961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237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511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786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060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4335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548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A7D84D-BE7D-4F49-86F7-8FCDC1FE087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48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87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48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71158-BD82-49B4-914A-F5A1857BCB9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48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6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48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71158-BD82-49B4-914A-F5A1857BCB9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48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61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946" indent="-282672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686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961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237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511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786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060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4335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548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200DBF-A4C8-410C-8D21-77CB3A9B7591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48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1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48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590A1-F0AA-4F18-87A6-7DEBD13BB98A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48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23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162" indent="-270062"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0249" indent="-216050"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2349" indent="-216050"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4449" indent="-216050"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6548" indent="-216050" defTabSz="912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08648" indent="-216050" defTabSz="912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0748" indent="-216050" defTabSz="912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2848" indent="-216050" defTabSz="912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69163-1D9C-4C9A-BDB1-B90CCF0AA04B}" type="slidenum"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22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67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18C25-4F23-4CFA-A645-8FF1C42CA123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6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58272D-69CC-4396-B2AD-84E00F93ABB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06/08/2025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2DD4A-D522-46BF-8962-EB8419A19B2E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B399E-6E42-4A8C-8B8E-394E6F0300EA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06/08/2025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00D7C-F096-4E58-B1F5-9E10ABC5708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6A21E-5A45-454A-8447-D0A8FA30B844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95EAD-72A2-4CD0-B80C-AFB9391C75A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06/08/2025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95C76-8C6F-44B6-B464-A4E845DC5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C8727-C76B-4237-AEDE-8B7F9BF8894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9" indent="0" algn="ctr">
              <a:buNone/>
              <a:defRPr/>
            </a:lvl2pPr>
            <a:lvl3pPr marL="913642" indent="0" algn="ctr">
              <a:buNone/>
              <a:defRPr/>
            </a:lvl3pPr>
            <a:lvl4pPr marL="1370464" indent="0" algn="ctr">
              <a:buNone/>
              <a:defRPr/>
            </a:lvl4pPr>
            <a:lvl5pPr marL="1827283" indent="0" algn="ctr">
              <a:buNone/>
              <a:defRPr/>
            </a:lvl5pPr>
            <a:lvl6pPr marL="2284105" indent="0" algn="ctr">
              <a:buNone/>
              <a:defRPr/>
            </a:lvl6pPr>
            <a:lvl7pPr marL="2740926" indent="0" algn="ctr">
              <a:buNone/>
              <a:defRPr/>
            </a:lvl7pPr>
            <a:lvl8pPr marL="3197744" indent="0" algn="ctr">
              <a:buNone/>
              <a:defRPr/>
            </a:lvl8pPr>
            <a:lvl9pPr marL="36545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BA2A7-CD5E-48CC-9CFB-02D8AA7697CE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8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EC8D52-B2C8-4E16-9E5E-3EF6E7DBD4CF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9" indent="0" algn="ctr">
              <a:buNone/>
              <a:defRPr/>
            </a:lvl2pPr>
            <a:lvl3pPr marL="913642" indent="0" algn="ctr">
              <a:buNone/>
              <a:defRPr/>
            </a:lvl3pPr>
            <a:lvl4pPr marL="1370464" indent="0" algn="ctr">
              <a:buNone/>
              <a:defRPr/>
            </a:lvl4pPr>
            <a:lvl5pPr marL="1827283" indent="0" algn="ctr">
              <a:buNone/>
              <a:defRPr/>
            </a:lvl5pPr>
            <a:lvl6pPr marL="2284105" indent="0" algn="ctr">
              <a:buNone/>
              <a:defRPr/>
            </a:lvl6pPr>
            <a:lvl7pPr marL="2740926" indent="0" algn="ctr">
              <a:buNone/>
              <a:defRPr/>
            </a:lvl7pPr>
            <a:lvl8pPr marL="3197744" indent="0" algn="ctr">
              <a:buNone/>
              <a:defRPr/>
            </a:lvl8pPr>
            <a:lvl9pPr marL="36545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B010-0C57-4551-9C76-02C9385DFA0F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6B74E-DE56-42E8-AAC5-DE046F4BFF6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06/08/2025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CCF1-A9EB-442A-9964-F83A04D43A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E9417-9905-4F2C-AAE2-1AD418DF28F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06/08/2025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5DAB8-1821-4C52-88B8-38CAA733F5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0308-D3F1-0216-3315-09AEC0B41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87640-0DA7-9BC0-5E52-182379AA8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B0E8C-1AAE-CEA0-1ADC-D4626946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8464FDF-5C90-49E4-9C95-BCA0C97F0095}" type="datetimeFigureOut">
              <a:rPr lang="en-GB" smtClean="0">
                <a:solidFill>
                  <a:prstClr val="black">
                    <a:tint val="82000"/>
                  </a:prstClr>
                </a:solidFill>
              </a:rPr>
              <a:pPr defTabSz="685800"/>
              <a:t>06/08/2025</a:t>
            </a:fld>
            <a:endParaRPr lang="en-GB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5B24-94C0-8C7A-9A8C-ADA45B29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DDA1D-D71A-186B-BEB8-92CEA0CC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73F0EA-7F15-42A5-BC56-55F497D320BF}" type="slidenum">
              <a:rPr lang="en-GB" smtClean="0">
                <a:solidFill>
                  <a:prstClr val="black">
                    <a:tint val="82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3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0FDD7C-B9F9-42E9-AFFE-26D447A5F6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A2CB5-329B-4BCF-B129-2E0F1246B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7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9417-9905-4F2C-AAE2-1AD418DF28F8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DAB8-1821-4C52-88B8-38CAA733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2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1D75E-B582-34F5-8E4A-725B566D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52778-B403-C577-0FC2-9F5495A3E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5B42-859C-7CF7-28B6-20A6EFCBC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64FDF-5C90-49E4-9C95-BCA0C97F009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87A89-2A0F-9B6B-F992-7152B1D2E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B90AD-0AA3-C00F-B8E6-BBBCBD47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3F0EA-7F15-42A5-BC56-55F497D32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5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B92333-EB3A-48F2-980E-AA7B8BFA21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33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C7DD-083A-4C7B-B907-3091CD420482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AB55-72AE-4671-B115-3F4ED4D2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553B9E-1078-43D5-A090-DCA8CA618A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06/08/2025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C5F560-D45B-4EE9-BE9F-5E0C8553E63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2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9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5EAD-72A2-4CD0-B80C-AFB9391C75AF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5C76-8C6F-44B6-B464-A4E845DC5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D08775-CC1A-4C64-B67E-8333E98FB8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1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18DC62-2165-45F4-B06F-E89BA7DFD0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2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F4C5DA-847F-44DB-8DF0-764AD88FE2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34" indent="-28551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54" indent="-22841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74" indent="-22841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695" indent="-22841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B74E-DE56-42E8-AAC5-DE046F4BFF60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CCF1-A9EB-442A-9964-F83A04D43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atsup.co.uk/london/guide/the-best-restaurants-for-lunch-in-london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cpbc.co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cpbc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cpbc.co.uk/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BF1BC-C47C-B4BE-DFA8-D653D42D4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rence Park Baptist Church | Baptist ...">
            <a:extLst>
              <a:ext uri="{FF2B5EF4-FFF2-40B4-BE49-F238E27FC236}">
                <a16:creationId xmlns:a16="http://schemas.microsoft.com/office/drawing/2014/main" id="{F6DEEB19-6C73-61A7-ECF6-FDA961B8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56" y="1982439"/>
            <a:ext cx="3685229" cy="38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2ECD0-7DD6-15DF-EE3F-37BC31D515CC}"/>
              </a:ext>
            </a:extLst>
          </p:cNvPr>
          <p:cNvSpPr txBox="1"/>
          <p:nvPr/>
        </p:nvSpPr>
        <p:spPr>
          <a:xfrm>
            <a:off x="-15011" y="6188131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WORSHIP</a:t>
            </a:r>
            <a:r>
              <a:rPr lang="en-GB" sz="2400" b="1" dirty="0">
                <a:solidFill>
                  <a:schemeClr val="bg1"/>
                </a:solidFill>
              </a:rPr>
              <a:t> God     </a:t>
            </a:r>
            <a:r>
              <a:rPr lang="en-GB" sz="2800" b="1" dirty="0">
                <a:solidFill>
                  <a:schemeClr val="bg1"/>
                </a:solidFill>
              </a:rPr>
              <a:t>GROW</a:t>
            </a:r>
            <a:r>
              <a:rPr lang="en-GB" sz="2400" b="1" dirty="0">
                <a:solidFill>
                  <a:schemeClr val="bg1"/>
                </a:solidFill>
              </a:rPr>
              <a:t> Together      </a:t>
            </a:r>
            <a:r>
              <a:rPr lang="en-GB" sz="2800" b="1" dirty="0">
                <a:solidFill>
                  <a:schemeClr val="bg1"/>
                </a:solidFill>
              </a:rPr>
              <a:t>SERVE</a:t>
            </a:r>
            <a:r>
              <a:rPr lang="en-GB" sz="2400" b="1" dirty="0">
                <a:solidFill>
                  <a:schemeClr val="bg1"/>
                </a:solidFill>
              </a:rPr>
              <a:t> Others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DC7DD-5059-6CF9-B99A-43D4ACA6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794" b="5280"/>
          <a:stretch>
            <a:fillRect/>
          </a:stretch>
        </p:blipFill>
        <p:spPr>
          <a:xfrm>
            <a:off x="5567289" y="310896"/>
            <a:ext cx="3472850" cy="21671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2D226D-7042-1703-AB78-0F7144AA8C4E}"/>
              </a:ext>
            </a:extLst>
          </p:cNvPr>
          <p:cNvSpPr/>
          <p:nvPr/>
        </p:nvSpPr>
        <p:spPr>
          <a:xfrm>
            <a:off x="2238111" y="461879"/>
            <a:ext cx="38609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Welcome to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99138-97E4-80D5-5CC9-B3246EA60578}"/>
              </a:ext>
            </a:extLst>
          </p:cNvPr>
          <p:cNvSpPr txBox="1"/>
          <p:nvPr/>
        </p:nvSpPr>
        <p:spPr>
          <a:xfrm>
            <a:off x="4663440" y="2749376"/>
            <a:ext cx="3860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We seek to bring people to Jesus, and together grow in our relationship with God and each other as we serve the community</a:t>
            </a:r>
          </a:p>
        </p:txBody>
      </p:sp>
    </p:spTree>
    <p:extLst>
      <p:ext uri="{BB962C8B-B14F-4D97-AF65-F5344CB8AC3E}">
        <p14:creationId xmlns:p14="http://schemas.microsoft.com/office/powerpoint/2010/main" val="6109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340768"/>
            <a:ext cx="9144001" cy="4536504"/>
          </a:xfrm>
          <a:prstGeom prst="rect">
            <a:avLst/>
          </a:prstGeom>
          <a:solidFill>
            <a:srgbClr val="5A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413" y="1628775"/>
            <a:ext cx="6408737" cy="3016134"/>
          </a:xfrm>
          <a:prstGeom prst="rect">
            <a:avLst/>
          </a:prstGeom>
        </p:spPr>
        <p:txBody>
          <a:bodyPr lIns="91360" tIns="45682" rIns="91360" bIns="4568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Practice Dates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Every Tuesday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during term-time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At 7.30pm in the Rear Hall</a:t>
            </a: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28575" y="402539"/>
            <a:ext cx="9139238" cy="7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Caprione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Choir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5496" y="6021288"/>
            <a:ext cx="9029478" cy="7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0" tIns="45682" rIns="91360" bIns="4568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If you would like to join the group then please speak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Kaye Cooke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 telephone 01934 625788</a:t>
            </a:r>
          </a:p>
        </p:txBody>
      </p:sp>
      <p:pic>
        <p:nvPicPr>
          <p:cNvPr id="10" name="Picture 2" descr="C:\Users\May\Downloads\Caprione logo (1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6491"/>
            <a:ext cx="2808312" cy="4325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3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763" y="1484313"/>
            <a:ext cx="9144001" cy="4316412"/>
          </a:xfrm>
          <a:prstGeom prst="rect">
            <a:avLst/>
          </a:prstGeom>
          <a:solidFill>
            <a:srgbClr val="5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413" y="1628775"/>
            <a:ext cx="6408737" cy="3386138"/>
          </a:xfrm>
          <a:prstGeom prst="rect">
            <a:avLst/>
          </a:prstGeom>
        </p:spPr>
        <p:txBody>
          <a:bodyPr lIns="91360" tIns="45682" rIns="91360" bIns="4568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Practice Dates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2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and 4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th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Thursdays of the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At 7.30pm in the Primary room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(use the North Entrance)</a:t>
            </a: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28575" y="79375"/>
            <a:ext cx="91392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“THE CLANGERS”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Clarence Park Baptist Church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Handchimes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group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90117" name="Picture 4" descr="http://ts3.mm.bing.net/th?id=H.4853129189656086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1038"/>
            <a:ext cx="29162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43749" y="6218022"/>
            <a:ext cx="9029478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0" tIns="45682" rIns="91360" bIns="4568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If you would like to join the group then please speak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Jane Ridge</a:t>
            </a:r>
          </a:p>
        </p:txBody>
      </p:sp>
      <p:pic>
        <p:nvPicPr>
          <p:cNvPr id="90119" name="Picture 5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5665">
            <a:off x="6829425" y="5183188"/>
            <a:ext cx="21875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573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1355725"/>
            <a:ext cx="8715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0" tIns="45682" rIns="91360" bIns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Our Tots and Toddler group meets on a Thursday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morning during term time from 10 - 11:30am.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We cater for children from 0-4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Parents, grandparents and child minders </a:t>
            </a:r>
          </a:p>
          <a:p>
            <a:pPr marL="456819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are all welcome to come to our meetings.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</a:t>
            </a:r>
          </a:p>
          <a:p>
            <a:pPr marL="9517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452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 small charge is made which </a:t>
            </a:r>
          </a:p>
          <a:p>
            <a:pPr marL="9517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452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Includes a drink and biscuits </a:t>
            </a:r>
          </a:p>
          <a:p>
            <a:pPr marL="9517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452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for both children and adults.</a:t>
            </a:r>
          </a:p>
        </p:txBody>
      </p:sp>
      <p:pic>
        <p:nvPicPr>
          <p:cNvPr id="79876" name="Picture 3" descr="http://www.cpbc.co.uk/images/content_images/tot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43250"/>
            <a:ext cx="2286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 descr="http://www.cpbc.co.uk/images/content_images/to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1357313"/>
            <a:ext cx="1071562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5" descr="http://www.cpbc.co.uk/images/content_images/tot2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963" y="4929188"/>
            <a:ext cx="2205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2910" y="3"/>
            <a:ext cx="8049768" cy="1200329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317500"/>
          </a:effectLst>
        </p:spPr>
        <p:txBody>
          <a:bodyPr wrap="none" lIns="91360" tIns="45682" rIns="91360" bIns="4568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Tots and Toddlers</a:t>
            </a:r>
          </a:p>
        </p:txBody>
      </p:sp>
    </p:spTree>
    <p:extLst>
      <p:ext uri="{BB962C8B-B14F-4D97-AF65-F5344CB8AC3E}">
        <p14:creationId xmlns:p14="http://schemas.microsoft.com/office/powerpoint/2010/main" val="2241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crafty event&#10;&#10;Description automatically generated">
            <a:extLst>
              <a:ext uri="{FF2B5EF4-FFF2-40B4-BE49-F238E27FC236}">
                <a16:creationId xmlns:a16="http://schemas.microsoft.com/office/drawing/2014/main" id="{B1CC19CE-3945-F76C-A964-5D33B0AB8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ds on a table&#10;&#10;AI-generated content may be incorrect.">
            <a:extLst>
              <a:ext uri="{FF2B5EF4-FFF2-40B4-BE49-F238E27FC236}">
                <a16:creationId xmlns:a16="http://schemas.microsoft.com/office/drawing/2014/main" id="{F2FE3055-35BB-25FD-B3D0-D7178B8D2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9" y="265595"/>
            <a:ext cx="8778945" cy="6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-217488"/>
            <a:ext cx="257968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68" y="1689425"/>
            <a:ext cx="2795467" cy="159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631" y="3284992"/>
            <a:ext cx="2795467" cy="159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68" y="5005985"/>
            <a:ext cx="2795467" cy="159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4" name="TextBox 1"/>
          <p:cNvSpPr txBox="1">
            <a:spLocks noChangeArrowheads="1"/>
          </p:cNvSpPr>
          <p:nvPr/>
        </p:nvSpPr>
        <p:spPr bwMode="auto">
          <a:xfrm>
            <a:off x="3203575" y="333375"/>
            <a:ext cx="56165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 you help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Weston foodbank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providing the following items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9575" name="TextBox 2"/>
          <p:cNvSpPr txBox="1">
            <a:spLocks noChangeArrowheads="1"/>
          </p:cNvSpPr>
          <p:nvPr/>
        </p:nvSpPr>
        <p:spPr bwMode="auto">
          <a:xfrm>
            <a:off x="3348038" y="2362200"/>
            <a:ext cx="53276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marL="455613" marR="0" lvl="0" indent="-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UHT and Powdered milk</a:t>
            </a:r>
          </a:p>
          <a:p>
            <a:pPr marL="455613" marR="0" lvl="0" indent="-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Cereals</a:t>
            </a:r>
          </a:p>
          <a:p>
            <a:pPr marL="455613" marR="0" lvl="0" indent="-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Sugar</a:t>
            </a:r>
          </a:p>
          <a:p>
            <a:pPr marL="455613" marR="0" lvl="0" indent="-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Pasta sauces</a:t>
            </a:r>
          </a:p>
          <a:p>
            <a:pPr marL="455613" marR="0" lvl="0" indent="-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Tinned Vegetables</a:t>
            </a:r>
          </a:p>
          <a:p>
            <a:pPr marL="455613" marR="0" lvl="0" indent="-455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Tinned  tomatoes</a:t>
            </a:r>
          </a:p>
        </p:txBody>
      </p:sp>
      <p:sp>
        <p:nvSpPr>
          <p:cNvPr id="109576" name="Rectangle 3"/>
          <p:cNvSpPr>
            <a:spLocks noChangeArrowheads="1"/>
          </p:cNvSpPr>
          <p:nvPr/>
        </p:nvSpPr>
        <p:spPr bwMode="auto">
          <a:xfrm>
            <a:off x="3203575" y="5954713"/>
            <a:ext cx="5761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Foodbank is a registered charity in England And Wales.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Charity Number 1110522 - Reg. Ltd.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Co. Number: 5434524 - Reg. in England &amp; Wales</a:t>
            </a:r>
          </a:p>
        </p:txBody>
      </p:sp>
      <p:sp>
        <p:nvSpPr>
          <p:cNvPr id="109577" name="TextBox 4"/>
          <p:cNvSpPr txBox="1">
            <a:spLocks noChangeArrowheads="1"/>
          </p:cNvSpPr>
          <p:nvPr/>
        </p:nvSpPr>
        <p:spPr bwMode="auto">
          <a:xfrm>
            <a:off x="3230563" y="5235575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Donations can be made via the box in the church foyer</a:t>
            </a:r>
          </a:p>
        </p:txBody>
      </p:sp>
    </p:spTree>
    <p:extLst>
      <p:ext uri="{BB962C8B-B14F-4D97-AF65-F5344CB8AC3E}">
        <p14:creationId xmlns:p14="http://schemas.microsoft.com/office/powerpoint/2010/main" val="11654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BA4E26E-721F-4ADE-A40C-AD3268D801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6360" r="90471" b="70721"/>
          <a:stretch/>
        </p:blipFill>
        <p:spPr>
          <a:xfrm>
            <a:off x="19844" y="4960387"/>
            <a:ext cx="9124156" cy="192075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84D3123-C2A8-4681-BA45-DAC68798EB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-342" r="86147" b="69892"/>
          <a:stretch/>
        </p:blipFill>
        <p:spPr>
          <a:xfrm>
            <a:off x="0" y="20175"/>
            <a:ext cx="9468544" cy="237626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322F5E1-40AF-4DB1-B02B-7979C4BA0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-342" r="676" b="69892"/>
          <a:stretch/>
        </p:blipFill>
        <p:spPr>
          <a:xfrm>
            <a:off x="107504" y="20175"/>
            <a:ext cx="5904656" cy="237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11FCE7-75CD-4ADE-B992-1A33C869C161}"/>
              </a:ext>
            </a:extLst>
          </p:cNvPr>
          <p:cNvSpPr txBox="1"/>
          <p:nvPr/>
        </p:nvSpPr>
        <p:spPr>
          <a:xfrm>
            <a:off x="19844" y="4960388"/>
            <a:ext cx="878497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Are you feeling low? Anxious? Lonely? Isolated?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 you want to improve your wellbeing and mental health?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Come along, slow down or bring and share a hobby if you wish.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Craft resources/activities are available and free.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You are welcome to relax and enjoy peace in our quiet/ prayer space.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Pop in or come along for the whole 2 hours.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Always a kind welcome, a good cuppa and someone to listen.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0DE4D-1FEA-45CE-89D2-ACA922F07291}"/>
              </a:ext>
            </a:extLst>
          </p:cNvPr>
          <p:cNvSpPr txBox="1"/>
          <p:nvPr/>
        </p:nvSpPr>
        <p:spPr>
          <a:xfrm>
            <a:off x="6119167" y="227893"/>
            <a:ext cx="29173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Renew 193 is hosted by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Clarence Park Baptist Church,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Milton Baptist Church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and Worle Baptist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193 High St, Worle,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Weston-Super-Mare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BS22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6JS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For more information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email: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renew193worle@gmail.com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www.renewwellbeing.org.uk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48526-2BA5-4DDF-950B-88AB02F846BE}"/>
              </a:ext>
            </a:extLst>
          </p:cNvPr>
          <p:cNvSpPr txBox="1"/>
          <p:nvPr/>
        </p:nvSpPr>
        <p:spPr>
          <a:xfrm>
            <a:off x="127348" y="2253232"/>
            <a:ext cx="901665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charset="0"/>
            </a:endParaRPr>
          </a:p>
          <a:p>
            <a:pPr marL="912813" marR="0" lvl="2" indent="1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Monday       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10am-12noon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charset="0"/>
            </a:endParaRPr>
          </a:p>
          <a:p>
            <a:pPr marL="912813" marR="0" lvl="2" indent="1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Tuesday      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10am-12noon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 &amp;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2pm-4pm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charset="0"/>
            </a:endParaRPr>
          </a:p>
          <a:p>
            <a:pPr marL="912813" marR="0" lvl="2" indent="1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Wednesday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10am-12noon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 &amp;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2pm-4pm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charset="0"/>
            </a:endParaRPr>
          </a:p>
          <a:p>
            <a:pPr marL="912813" marR="0" lvl="2" indent="1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Thursday      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2pm-4pm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05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charset="0"/>
              </a:rPr>
              <a:t>(Closed on Bank Holidays)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B8F23-DAD6-C52D-7F19-558FEF36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" y="232313"/>
            <a:ext cx="3329726" cy="1891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50FCD-4437-E7FF-BA75-CB23F1C4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438" y="1478007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Coffee Morning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207BD-414F-B42B-363D-0F53A0380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71" y="3343461"/>
            <a:ext cx="6858000" cy="2377371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en-GB" sz="405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Thursdays 9.30-11.30am</a:t>
            </a:r>
            <a:endParaRPr lang="en-GB" sz="4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en-GB" sz="2925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drinks served ‘til 11.30</a:t>
            </a:r>
            <a:endParaRPr lang="en-GB" sz="292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en-GB" sz="5850" b="1" kern="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welcome…</a:t>
            </a:r>
            <a:endParaRPr lang="en-GB" sz="58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F4BBC-0F36-6E5B-212D-2B3204DE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871" y="4005064"/>
            <a:ext cx="2874358" cy="21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t, sitting, black, laying&#10;&#10;Description automatically generated">
            <a:extLst>
              <a:ext uri="{FF2B5EF4-FFF2-40B4-BE49-F238E27FC236}">
                <a16:creationId xmlns:a16="http://schemas.microsoft.com/office/drawing/2014/main" id="{93172963-20A3-47BA-9149-D36E8135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23"/>
            <a:ext cx="9144000" cy="6889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7309EE-0E10-4FFC-833C-D38D9F14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9200"/>
            <a:ext cx="91440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53FE1-B2DD-47E9-B736-FAEEDBB31C8A}"/>
              </a:ext>
            </a:extLst>
          </p:cNvPr>
          <p:cNvSpPr txBox="1"/>
          <p:nvPr/>
        </p:nvSpPr>
        <p:spPr>
          <a:xfrm>
            <a:off x="0" y="5149840"/>
            <a:ext cx="91423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Join With Others 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In the sanctuary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7:30 - 8:30 pm 3</a:t>
            </a:r>
            <a:r>
              <a:rPr kumimoji="0" lang="en-GB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rd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Thursday of the Month 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Praying For The Church, Our Community, Our Nation, The World And For One Another </a:t>
            </a:r>
          </a:p>
        </p:txBody>
      </p:sp>
    </p:spTree>
    <p:extLst>
      <p:ext uri="{BB962C8B-B14F-4D97-AF65-F5344CB8AC3E}">
        <p14:creationId xmlns:p14="http://schemas.microsoft.com/office/powerpoint/2010/main" val="37280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86E1D8-1BC4-FFCF-2B02-60932F51DB35}"/>
              </a:ext>
            </a:extLst>
          </p:cNvPr>
          <p:cNvSpPr/>
          <p:nvPr/>
        </p:nvSpPr>
        <p:spPr>
          <a:xfrm>
            <a:off x="-40221" y="5130967"/>
            <a:ext cx="9076717" cy="103433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082AE-C175-4683-C0E6-53DBD7881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7" t="16842" r="20874" b="34503"/>
          <a:stretch/>
        </p:blipFill>
        <p:spPr bwMode="auto">
          <a:xfrm>
            <a:off x="2123728" y="1700819"/>
            <a:ext cx="5040560" cy="3235915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0A2A9-4D66-3DE7-F83E-2E137A6E9D7D}"/>
              </a:ext>
            </a:extLst>
          </p:cNvPr>
          <p:cNvSpPr/>
          <p:nvPr/>
        </p:nvSpPr>
        <p:spPr>
          <a:xfrm>
            <a:off x="0" y="1"/>
            <a:ext cx="9142984" cy="1600439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129C6-35FF-0DE7-6997-613CED270463}"/>
              </a:ext>
            </a:extLst>
          </p:cNvPr>
          <p:cNvSpPr txBox="1"/>
          <p:nvPr/>
        </p:nvSpPr>
        <p:spPr>
          <a:xfrm flipH="1">
            <a:off x="-40221" y="5130968"/>
            <a:ext cx="92244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Meeting in the church 10.30 am to 12:00 noon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4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Wednesday of the month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further information speak to Keith or Judith Newport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F27F8-D8F5-243A-C4E6-9FC6A954BC2E}"/>
              </a:ext>
            </a:extLst>
          </p:cNvPr>
          <p:cNvSpPr txBox="1"/>
          <p:nvPr/>
        </p:nvSpPr>
        <p:spPr>
          <a:xfrm>
            <a:off x="0" y="154375"/>
            <a:ext cx="9224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Join with others 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Topical Bible Discission, Fellowship and Prayer </a:t>
            </a:r>
          </a:p>
        </p:txBody>
      </p:sp>
    </p:spTree>
    <p:extLst>
      <p:ext uri="{BB962C8B-B14F-4D97-AF65-F5344CB8AC3E}">
        <p14:creationId xmlns:p14="http://schemas.microsoft.com/office/powerpoint/2010/main" val="23056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7D929-69CE-ED97-0DDE-A21A36A8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F55DD-C2EE-6168-64A6-B46292A618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703"/>
          <a:stretch>
            <a:fillRect/>
          </a:stretch>
        </p:blipFill>
        <p:spPr>
          <a:xfrm>
            <a:off x="7376112" y="154675"/>
            <a:ext cx="1625378" cy="1053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2C905-91B4-7A05-B41E-20DDBEF87BC6}"/>
              </a:ext>
            </a:extLst>
          </p:cNvPr>
          <p:cNvSpPr txBox="1"/>
          <p:nvPr/>
        </p:nvSpPr>
        <p:spPr>
          <a:xfrm>
            <a:off x="-30021" y="6015429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WORSHIP</a:t>
            </a:r>
            <a:r>
              <a:rPr lang="en-GB" sz="2400" b="1" dirty="0">
                <a:solidFill>
                  <a:schemeClr val="bg1"/>
                </a:solidFill>
              </a:rPr>
              <a:t> God     </a:t>
            </a:r>
            <a:r>
              <a:rPr lang="en-GB" sz="2800" b="1" dirty="0">
                <a:solidFill>
                  <a:schemeClr val="bg1"/>
                </a:solidFill>
              </a:rPr>
              <a:t>GROW</a:t>
            </a:r>
            <a:r>
              <a:rPr lang="en-GB" sz="2400" b="1" dirty="0">
                <a:solidFill>
                  <a:schemeClr val="bg1"/>
                </a:solidFill>
              </a:rPr>
              <a:t> Together      </a:t>
            </a:r>
            <a:r>
              <a:rPr lang="en-GB" sz="2800" b="1" dirty="0">
                <a:solidFill>
                  <a:schemeClr val="bg1"/>
                </a:solidFill>
              </a:rPr>
              <a:t>SERVE</a:t>
            </a:r>
            <a:r>
              <a:rPr lang="en-GB" sz="2400" b="1" dirty="0">
                <a:solidFill>
                  <a:schemeClr val="bg1"/>
                </a:solidFill>
              </a:rPr>
              <a:t> Others</a:t>
            </a:r>
          </a:p>
        </p:txBody>
      </p:sp>
      <p:pic>
        <p:nvPicPr>
          <p:cNvPr id="5" name="Picture 2" descr="Clarence Park Baptist Church | Baptist ...">
            <a:extLst>
              <a:ext uri="{FF2B5EF4-FFF2-40B4-BE49-F238E27FC236}">
                <a16:creationId xmlns:a16="http://schemas.microsoft.com/office/drawing/2014/main" id="{F65710B2-FEB9-050F-9C4D-616AC295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541" y="1341185"/>
            <a:ext cx="4153667" cy="43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isitor design pattern in Ruby. According to GoF and their great book… | by  Krzysztof Kempiński | kkempin's dev blog | Medium">
            <a:extLst>
              <a:ext uri="{FF2B5EF4-FFF2-40B4-BE49-F238E27FC236}">
                <a16:creationId xmlns:a16="http://schemas.microsoft.com/office/drawing/2014/main" id="{D987E639-BE6E-6E7F-0ECE-4AE91F07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3" y="874043"/>
            <a:ext cx="4396217" cy="17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75B67-2D53-489F-9148-DB3DC9298BBF}"/>
              </a:ext>
            </a:extLst>
          </p:cNvPr>
          <p:cNvSpPr txBox="1"/>
          <p:nvPr/>
        </p:nvSpPr>
        <p:spPr>
          <a:xfrm>
            <a:off x="269662" y="2713884"/>
            <a:ext cx="4128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so glad you joined us today.</a:t>
            </a:r>
          </a:p>
          <a:p>
            <a:pPr algn="ctr"/>
            <a:endParaRPr lang="en-GB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sign our visitors book in the foyer and take our greetings to your home church.</a:t>
            </a:r>
          </a:p>
        </p:txBody>
      </p:sp>
    </p:spTree>
    <p:extLst>
      <p:ext uri="{BB962C8B-B14F-4D97-AF65-F5344CB8AC3E}">
        <p14:creationId xmlns:p14="http://schemas.microsoft.com/office/powerpoint/2010/main" val="38865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t birthday candle with words on it&#10;&#10;Description automatically generated">
            <a:extLst>
              <a:ext uri="{FF2B5EF4-FFF2-40B4-BE49-F238E27FC236}">
                <a16:creationId xmlns:a16="http://schemas.microsoft.com/office/drawing/2014/main" id="{A3DC61AF-6538-00EC-73EF-F961C31791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447"/>
            <a:ext cx="9144000" cy="6102275"/>
          </a:xfrm>
          <a:prstGeom prst="rect">
            <a:avLst/>
          </a:prstGeom>
        </p:spPr>
      </p:pic>
      <p:pic>
        <p:nvPicPr>
          <p:cNvPr id="6" name="Picture 5" descr="A group of women smiling for a photo&#10;&#10;Description automatically generated">
            <a:extLst>
              <a:ext uri="{FF2B5EF4-FFF2-40B4-BE49-F238E27FC236}">
                <a16:creationId xmlns:a16="http://schemas.microsoft.com/office/drawing/2014/main" id="{BA491511-0A95-497C-D0F5-CEEE03E0E1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61479" r="65593" b="1210"/>
          <a:stretch/>
        </p:blipFill>
        <p:spPr>
          <a:xfrm>
            <a:off x="7411711" y="145929"/>
            <a:ext cx="1527894" cy="1410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FA9A79-667E-48AD-88E7-C37702212F67}"/>
              </a:ext>
            </a:extLst>
          </p:cNvPr>
          <p:cNvSpPr/>
          <p:nvPr/>
        </p:nvSpPr>
        <p:spPr>
          <a:xfrm>
            <a:off x="2159643" y="349735"/>
            <a:ext cx="4724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BMS Birthday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Scheme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ECE60-52C1-121C-F8AD-C70E5867F937}"/>
              </a:ext>
            </a:extLst>
          </p:cNvPr>
          <p:cNvSpPr txBox="1"/>
          <p:nvPr/>
        </p:nvSpPr>
        <p:spPr>
          <a:xfrm>
            <a:off x="3203848" y="2492288"/>
            <a:ext cx="5833447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 are thankful for to all those who have given to the BMS Birthday scheme in the past.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If you would like to join us in raising funds for BMS in this way please speak to Julie Dawkins or email Julie.Dawkins@cpbc.co.uk</a:t>
            </a:r>
            <a:endParaRPr kumimoji="0" lang="en-GB" sz="2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ll Groups - Algona Evangelical Free Church">
            <a:extLst>
              <a:ext uri="{FF2B5EF4-FFF2-40B4-BE49-F238E27FC236}">
                <a16:creationId xmlns:a16="http://schemas.microsoft.com/office/drawing/2014/main" id="{FC0088DF-90F0-5572-70E0-5A1FBE09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192" cy="33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95D8E-ABD8-13BD-8061-99CFF4B05484}"/>
              </a:ext>
            </a:extLst>
          </p:cNvPr>
          <p:cNvSpPr txBox="1"/>
          <p:nvPr/>
        </p:nvSpPr>
        <p:spPr>
          <a:xfrm>
            <a:off x="176503" y="4832473"/>
            <a:ext cx="879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Join our small group meeting monthly at 7.30pm,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Location -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Windyridge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37 Cecil Road.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more information speak to John Dawkins or Kaye Cooke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1F2AB-65FB-E0D5-4690-F377DE5DD135}"/>
              </a:ext>
            </a:extLst>
          </p:cNvPr>
          <p:cNvSpPr/>
          <p:nvPr/>
        </p:nvSpPr>
        <p:spPr>
          <a:xfrm>
            <a:off x="0" y="3537752"/>
            <a:ext cx="899621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Looking to connect with others and together learn to walk closer with Jesus?</a:t>
            </a:r>
          </a:p>
        </p:txBody>
      </p:sp>
    </p:spTree>
    <p:extLst>
      <p:ext uri="{BB962C8B-B14F-4D97-AF65-F5344CB8AC3E}">
        <p14:creationId xmlns:p14="http://schemas.microsoft.com/office/powerpoint/2010/main" val="4639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6" b="97744" l="750" r="99875">
                        <a14:foregroundMark x1="5125" y1="77256" x2="30000" y2="83083"/>
                        <a14:foregroundMark x1="3875" y1="94549" x2="99875" y2="97932"/>
                        <a14:foregroundMark x1="64750" y1="85150" x2="86875" y2="85150"/>
                        <a14:foregroundMark x1="33250" y1="81579" x2="52750" y2="82331"/>
                        <a14:foregroundMark x1="750" y1="75752" x2="9375" y2="77820"/>
                        <a14:foregroundMark x1="37375" y1="67293" x2="40000" y2="67669"/>
                        <a14:foregroundMark x1="59375" y1="70113" x2="59375" y2="70113"/>
                        <a14:foregroundMark x1="60500" y1="69925" x2="60500" y2="69925"/>
                        <a14:foregroundMark x1="60125" y1="68045" x2="60125" y2="68045"/>
                        <a14:foregroundMark x1="48250" y1="67481" x2="48250" y2="67481"/>
                        <a14:foregroundMark x1="67750" y1="41917" x2="67750" y2="41917"/>
                        <a14:foregroundMark x1="66375" y1="30451" x2="66375" y2="30451"/>
                        <a14:foregroundMark x1="66250" y1="21617" x2="66250" y2="21617"/>
                        <a14:foregroundMark x1="66250" y1="15789" x2="66250" y2="15789"/>
                        <a14:foregroundMark x1="66125" y1="12406" x2="66125" y2="12406"/>
                        <a14:foregroundMark x1="66125" y1="11466" x2="66375" y2="17105"/>
                        <a14:foregroundMark x1="66375" y1="20489" x2="66375" y2="24060"/>
                        <a14:foregroundMark x1="66875" y1="30451" x2="67625" y2="41165"/>
                        <a14:foregroundMark x1="65750" y1="17669" x2="66000" y2="19925"/>
                        <a14:foregroundMark x1="66500" y1="26692" x2="66500" y2="29511"/>
                        <a14:foregroundMark x1="67375" y1="41353" x2="67375" y2="41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5437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016" y="188640"/>
            <a:ext cx="8856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Communion Offering:</a:t>
            </a:r>
          </a:p>
          <a:p>
            <a:pPr marL="982663" marR="0" lvl="0" indent="-982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809625" marR="0" lvl="0" indent="-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</a:p>
          <a:p>
            <a:pPr marL="809625" marR="0" lvl="0" indent="-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Aug: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Agape Fund</a:t>
            </a:r>
          </a:p>
          <a:p>
            <a:pPr marL="809625" marR="0" lvl="0" indent="-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Sept: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Operation Agri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Oct: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Agape Fund</a:t>
            </a:r>
          </a:p>
          <a:p>
            <a:pPr marL="809625" marR="0" lvl="0" indent="-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Nov: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Christians Against Poverty</a:t>
            </a:r>
          </a:p>
          <a:p>
            <a:pPr marL="809625" marR="0" lvl="0" indent="-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809625" marR="0" lvl="0" indent="-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809625" marR="0" lvl="0" indent="-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2B582-E1F8-8ECB-BCFE-16C8959490BC}"/>
              </a:ext>
            </a:extLst>
          </p:cNvPr>
          <p:cNvSpPr txBox="1"/>
          <p:nvPr/>
        </p:nvSpPr>
        <p:spPr>
          <a:xfrm>
            <a:off x="-5437112" y="1988840"/>
            <a:ext cx="51125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January   	Somewhere To Go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Feb		Agape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		Home for Good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	              Agape Fund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May		Weston Street Pastors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		Agape Fund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July 		Weston Food Bank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August		Agape Fund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September	Operation Agri Harvest Appeal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October		Agape Fund.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November	Christians Against Poverty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December	Agape Fund </a:t>
            </a:r>
          </a:p>
        </p:txBody>
      </p:sp>
    </p:spTree>
    <p:extLst>
      <p:ext uri="{BB962C8B-B14F-4D97-AF65-F5344CB8AC3E}">
        <p14:creationId xmlns:p14="http://schemas.microsoft.com/office/powerpoint/2010/main" val="7079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stlsocial.org/wp-content/uploads/2011/08/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386" y="4430608"/>
            <a:ext cx="3092054" cy="118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8523" y="5874607"/>
            <a:ext cx="8566952" cy="68103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2" rIns="68520" bIns="34262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560" y="1110517"/>
            <a:ext cx="5767313" cy="99252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lIns="68520" tIns="34262" rIns="68520" bIns="3426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0"/>
                <a:solidFill>
                  <a:srgbClr val="2D2D8A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MEN’S Group</a:t>
            </a:r>
            <a:endParaRPr kumimoji="0" lang="en-US" sz="4950" b="1" i="0" u="none" strike="noStrike" kern="0" cap="all" spc="0" normalizeH="0" baseline="0" noProof="0" dirty="0">
              <a:ln w="0"/>
              <a:solidFill>
                <a:srgbClr val="2D2D8A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7525" name="TextBox 8"/>
          <p:cNvSpPr txBox="1">
            <a:spLocks noChangeArrowheads="1"/>
          </p:cNvSpPr>
          <p:nvPr/>
        </p:nvSpPr>
        <p:spPr bwMode="auto">
          <a:xfrm>
            <a:off x="1357314" y="964408"/>
            <a:ext cx="3589735" cy="34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0" tIns="34262" rIns="68520" bIns="34262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Clarence Park Baptist Church </a:t>
            </a:r>
          </a:p>
        </p:txBody>
      </p:sp>
      <p:sp>
        <p:nvSpPr>
          <p:cNvPr id="107526" name="TextBox 10"/>
          <p:cNvSpPr txBox="1">
            <a:spLocks noChangeArrowheads="1"/>
          </p:cNvSpPr>
          <p:nvPr/>
        </p:nvSpPr>
        <p:spPr bwMode="auto">
          <a:xfrm>
            <a:off x="535123" y="5932454"/>
            <a:ext cx="7767961" cy="62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20" tIns="34262" rIns="68520" bIns="3426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Please contact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Michael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Wedlake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on 07516460348 for any clarification of dates, times, lifts needed etc….or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via the church office@cpbc.co.uk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7527" name="Rectangle 2"/>
          <p:cNvSpPr>
            <a:spLocks noChangeArrowheads="1"/>
          </p:cNvSpPr>
          <p:nvPr/>
        </p:nvSpPr>
        <p:spPr bwMode="auto">
          <a:xfrm>
            <a:off x="5768090" y="1240339"/>
            <a:ext cx="2800350" cy="13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0" tIns="34262" rIns="68520" bIns="3426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 the </a:t>
            </a:r>
            <a:b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en-GB" sz="27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rd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Tuesday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every month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18812" name="Group 28"/>
          <p:cNvGraphicFramePr>
            <a:graphicFrameLocks noGrp="1"/>
          </p:cNvGraphicFramePr>
          <p:nvPr/>
        </p:nvGraphicFramePr>
        <p:xfrm>
          <a:off x="376266" y="2514943"/>
          <a:ext cx="8192174" cy="2865593"/>
        </p:xfrm>
        <a:graphic>
          <a:graphicData uri="http://schemas.openxmlformats.org/drawingml/2006/table">
            <a:tbl>
              <a:tblPr/>
              <a:tblGrid>
                <a:gridCol w="819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Coming up….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charset="0"/>
                        </a:rPr>
                        <a:t>Tuesday 19</a:t>
                      </a:r>
                      <a:r>
                        <a:rPr kumimoji="0" lang="en-GB" sz="21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charset="0"/>
                        </a:rPr>
                        <a:t>th</a:t>
                      </a:r>
                      <a:r>
                        <a:rPr kumimoji="0" lang="en-GB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charset="0"/>
                        </a:rPr>
                        <a:t> August </a:t>
                      </a:r>
                      <a:r>
                        <a:rPr kumimoji="0" lang="en-GB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charset="0"/>
                        </a:rPr>
                        <a:t>– BBQ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charset="0"/>
                        </a:rPr>
                        <a:t> ‘Bring a friend night’ plus ‘Hoop La 10’ Challenge Trophy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charset="0"/>
                        </a:rPr>
                        <a:t>11 Clifton Road. Bring your own drinks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charset="0"/>
                        </a:rPr>
                        <a:t>Sign up at the coffee point or speak to Michael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43563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4122966" y="6943885"/>
          <a:ext cx="6290443" cy="104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r"/>
                      <a:endParaRPr lang="en-GB" sz="27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7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2604D7-8E84-C51E-F0BA-98CF5DFA13BC}"/>
              </a:ext>
            </a:extLst>
          </p:cNvPr>
          <p:cNvSpPr txBox="1"/>
          <p:nvPr/>
        </p:nvSpPr>
        <p:spPr>
          <a:xfrm>
            <a:off x="-4192505" y="847501"/>
            <a:ext cx="3664252" cy="1255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February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Tuesday 18th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..7pm..Esther from WESTON HOSPICECARE re £340 donation…. + KILLER SKITTLES for the “One ball trophy”…. At Coach House Locking… …..+ 2 course “Hot Food”.... £11.00…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MARCH..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Tuesday18th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...7pm….SKITTLES CHALLENGE!!… for the “Wonky Skittle Trophy” +2 course “Hot Food”..... £11.00 at The Coach House Locking…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APRIL…..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Saturday 5th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…… 9am…PRAYER BREAKFAST at C.P.B.C…. £5 …….Keith Newport…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Tuesday 15th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 6.30pm .. OUTSIDE VISIT…. BANWELL FIRE STATION …. 7.45pm 2 course “Hot Food”.. £11.00 at The Coach House Locking + KILLER SKITTLES for the “One ball trophy”….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MAY….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Tuesday 20th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.. 7pm COCO International BUFFET in James Street …. £19.99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JUNE…. Tu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esday 17th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…. 7pm… BBQ……Ray Thomas…….£5….. Venue…. 10 Manor Grange,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Bleadon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WsM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BS24 0QJ… …..“Hoop La 10” Challenge Trophy….. ………… Bring your own liquid refreshment……………………PTO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JULY……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Saturday 5th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…..9am…..PRAYER BREAKFAST at C.P.B.C.. £5….Kevin Speakman.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Tuesday 15th……..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6.30pm.. LAWN BOWLS at Clarence Bowling Club….. ..Green fees and refreshments afterwards…..£10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AUGUST……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Tuesday 19th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….. 7pm….BBQ……. Hugh Weeks……….. £5…… ….”BRING A FRIEND NIGHT” +.. “Hoop La 10” Challenge Trophy…… Venue…. 11 Clifton Road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WsM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BS23 1BJ…. ………….. Bring your own liquid refreshment……………….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SEPTEMBER…..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Tuesday 16th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 7pm….CURRY NIGHT….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ZAC’S..Whitecross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Rd.. WSM. (Hopefully 3 courses £15.95 ).....corkage free……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OCTOBER….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Saturday 4th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……9am.. PRAYER BREAKFAST at C.P.B.C £5 …. Ray Thomas.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Tu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esday 21st…..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7pm.. TALK…Steve Christian…….Coach House Locking.. +Hot Food…. 2 courses £11….Plus ”Killer Skittles” for the “One Ball Trophy”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NOVEMBER…..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Tuesday 18th….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7pm…..QUIZ…..Kevin Speakman … Coach House Locking .. +Hot Food …2 courses £11….. Plus …”Killer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skittles”for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the “One Ball Trophy”.....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DECEMBER…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Saturday 6th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…… 9am….PRAYER BREAKFAST at C.P.B.C. £5 ….. Peter Price...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Tuesday 16th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….. 7pm.. CHRISTMAS MEAL… TO BE ANNOUNCED..... £ ? </a:t>
            </a:r>
          </a:p>
        </p:txBody>
      </p:sp>
    </p:spTree>
    <p:extLst>
      <p:ext uri="{BB962C8B-B14F-4D97-AF65-F5344CB8AC3E}">
        <p14:creationId xmlns:p14="http://schemas.microsoft.com/office/powerpoint/2010/main" val="11417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007BE6-3C2B-1325-2F28-D13D0904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390" y="3675888"/>
            <a:ext cx="8195890" cy="2112264"/>
          </a:xfrm>
          <a:custGeom>
            <a:avLst/>
            <a:gdLst>
              <a:gd name="connsiteX0" fmla="*/ 0 w 8195890"/>
              <a:gd name="connsiteY0" fmla="*/ 0 h 2112264"/>
              <a:gd name="connsiteX1" fmla="*/ 846909 w 8195890"/>
              <a:gd name="connsiteY1" fmla="*/ 0 h 2112264"/>
              <a:gd name="connsiteX2" fmla="*/ 1529899 w 8195890"/>
              <a:gd name="connsiteY2" fmla="*/ 0 h 2112264"/>
              <a:gd name="connsiteX3" fmla="*/ 2130931 w 8195890"/>
              <a:gd name="connsiteY3" fmla="*/ 0 h 2112264"/>
              <a:gd name="connsiteX4" fmla="*/ 2568046 w 8195890"/>
              <a:gd name="connsiteY4" fmla="*/ 0 h 2112264"/>
              <a:gd name="connsiteX5" fmla="*/ 3169077 w 8195890"/>
              <a:gd name="connsiteY5" fmla="*/ 0 h 2112264"/>
              <a:gd name="connsiteX6" fmla="*/ 4015986 w 8195890"/>
              <a:gd name="connsiteY6" fmla="*/ 0 h 2112264"/>
              <a:gd name="connsiteX7" fmla="*/ 4535059 w 8195890"/>
              <a:gd name="connsiteY7" fmla="*/ 0 h 2112264"/>
              <a:gd name="connsiteX8" fmla="*/ 5054132 w 8195890"/>
              <a:gd name="connsiteY8" fmla="*/ 0 h 2112264"/>
              <a:gd name="connsiteX9" fmla="*/ 5573205 w 8195890"/>
              <a:gd name="connsiteY9" fmla="*/ 0 h 2112264"/>
              <a:gd name="connsiteX10" fmla="*/ 6338155 w 8195890"/>
              <a:gd name="connsiteY10" fmla="*/ 0 h 2112264"/>
              <a:gd name="connsiteX11" fmla="*/ 6857228 w 8195890"/>
              <a:gd name="connsiteY11" fmla="*/ 0 h 2112264"/>
              <a:gd name="connsiteX12" fmla="*/ 7458260 w 8195890"/>
              <a:gd name="connsiteY12" fmla="*/ 0 h 2112264"/>
              <a:gd name="connsiteX13" fmla="*/ 8195890 w 8195890"/>
              <a:gd name="connsiteY13" fmla="*/ 0 h 2112264"/>
              <a:gd name="connsiteX14" fmla="*/ 8195890 w 8195890"/>
              <a:gd name="connsiteY14" fmla="*/ 549189 h 2112264"/>
              <a:gd name="connsiteX15" fmla="*/ 8195890 w 8195890"/>
              <a:gd name="connsiteY15" fmla="*/ 1098377 h 2112264"/>
              <a:gd name="connsiteX16" fmla="*/ 8195890 w 8195890"/>
              <a:gd name="connsiteY16" fmla="*/ 1626443 h 2112264"/>
              <a:gd name="connsiteX17" fmla="*/ 8195890 w 8195890"/>
              <a:gd name="connsiteY17" fmla="*/ 2112264 h 2112264"/>
              <a:gd name="connsiteX18" fmla="*/ 7348981 w 8195890"/>
              <a:gd name="connsiteY18" fmla="*/ 2112264 h 2112264"/>
              <a:gd name="connsiteX19" fmla="*/ 6584032 w 8195890"/>
              <a:gd name="connsiteY19" fmla="*/ 2112264 h 2112264"/>
              <a:gd name="connsiteX20" fmla="*/ 5737123 w 8195890"/>
              <a:gd name="connsiteY20" fmla="*/ 2112264 h 2112264"/>
              <a:gd name="connsiteX21" fmla="*/ 5054132 w 8195890"/>
              <a:gd name="connsiteY21" fmla="*/ 2112264 h 2112264"/>
              <a:gd name="connsiteX22" fmla="*/ 4289182 w 8195890"/>
              <a:gd name="connsiteY22" fmla="*/ 2112264 h 2112264"/>
              <a:gd name="connsiteX23" fmla="*/ 3852068 w 8195890"/>
              <a:gd name="connsiteY23" fmla="*/ 2112264 h 2112264"/>
              <a:gd name="connsiteX24" fmla="*/ 3332995 w 8195890"/>
              <a:gd name="connsiteY24" fmla="*/ 2112264 h 2112264"/>
              <a:gd name="connsiteX25" fmla="*/ 2568046 w 8195890"/>
              <a:gd name="connsiteY25" fmla="*/ 2112264 h 2112264"/>
              <a:gd name="connsiteX26" fmla="*/ 2130931 w 8195890"/>
              <a:gd name="connsiteY26" fmla="*/ 2112264 h 2112264"/>
              <a:gd name="connsiteX27" fmla="*/ 1365982 w 8195890"/>
              <a:gd name="connsiteY27" fmla="*/ 2112264 h 2112264"/>
              <a:gd name="connsiteX28" fmla="*/ 682991 w 8195890"/>
              <a:gd name="connsiteY28" fmla="*/ 2112264 h 2112264"/>
              <a:gd name="connsiteX29" fmla="*/ 0 w 8195890"/>
              <a:gd name="connsiteY29" fmla="*/ 2112264 h 2112264"/>
              <a:gd name="connsiteX30" fmla="*/ 0 w 8195890"/>
              <a:gd name="connsiteY30" fmla="*/ 1584198 h 2112264"/>
              <a:gd name="connsiteX31" fmla="*/ 0 w 8195890"/>
              <a:gd name="connsiteY31" fmla="*/ 1035009 h 2112264"/>
              <a:gd name="connsiteX32" fmla="*/ 0 w 8195890"/>
              <a:gd name="connsiteY32" fmla="*/ 528066 h 2112264"/>
              <a:gd name="connsiteX33" fmla="*/ 0 w 8195890"/>
              <a:gd name="connsiteY33" fmla="*/ 0 h 21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95890" h="2112264" fill="none" extrusionOk="0">
                <a:moveTo>
                  <a:pt x="0" y="0"/>
                </a:moveTo>
                <a:cubicBezTo>
                  <a:pt x="329371" y="36338"/>
                  <a:pt x="608910" y="-36543"/>
                  <a:pt x="846909" y="0"/>
                </a:cubicBezTo>
                <a:cubicBezTo>
                  <a:pt x="1084908" y="36543"/>
                  <a:pt x="1246102" y="-20794"/>
                  <a:pt x="1529899" y="0"/>
                </a:cubicBezTo>
                <a:cubicBezTo>
                  <a:pt x="1813696" y="20794"/>
                  <a:pt x="1939488" y="-12177"/>
                  <a:pt x="2130931" y="0"/>
                </a:cubicBezTo>
                <a:cubicBezTo>
                  <a:pt x="2322374" y="12177"/>
                  <a:pt x="2428051" y="-13730"/>
                  <a:pt x="2568046" y="0"/>
                </a:cubicBezTo>
                <a:cubicBezTo>
                  <a:pt x="2708041" y="13730"/>
                  <a:pt x="2968847" y="-19918"/>
                  <a:pt x="3169077" y="0"/>
                </a:cubicBezTo>
                <a:cubicBezTo>
                  <a:pt x="3369307" y="19918"/>
                  <a:pt x="3677069" y="36391"/>
                  <a:pt x="4015986" y="0"/>
                </a:cubicBezTo>
                <a:cubicBezTo>
                  <a:pt x="4354903" y="-36391"/>
                  <a:pt x="4407925" y="-6498"/>
                  <a:pt x="4535059" y="0"/>
                </a:cubicBezTo>
                <a:cubicBezTo>
                  <a:pt x="4662193" y="6498"/>
                  <a:pt x="4875302" y="-21880"/>
                  <a:pt x="5054132" y="0"/>
                </a:cubicBezTo>
                <a:cubicBezTo>
                  <a:pt x="5232962" y="21880"/>
                  <a:pt x="5432902" y="-22552"/>
                  <a:pt x="5573205" y="0"/>
                </a:cubicBezTo>
                <a:cubicBezTo>
                  <a:pt x="5713508" y="22552"/>
                  <a:pt x="6063907" y="-16185"/>
                  <a:pt x="6338155" y="0"/>
                </a:cubicBezTo>
                <a:cubicBezTo>
                  <a:pt x="6612403" y="16185"/>
                  <a:pt x="6647731" y="-9770"/>
                  <a:pt x="6857228" y="0"/>
                </a:cubicBezTo>
                <a:cubicBezTo>
                  <a:pt x="7066725" y="9770"/>
                  <a:pt x="7276404" y="13757"/>
                  <a:pt x="7458260" y="0"/>
                </a:cubicBezTo>
                <a:cubicBezTo>
                  <a:pt x="7640116" y="-13757"/>
                  <a:pt x="7829207" y="-30842"/>
                  <a:pt x="8195890" y="0"/>
                </a:cubicBezTo>
                <a:cubicBezTo>
                  <a:pt x="8185334" y="209364"/>
                  <a:pt x="8185519" y="305850"/>
                  <a:pt x="8195890" y="549189"/>
                </a:cubicBezTo>
                <a:cubicBezTo>
                  <a:pt x="8206261" y="792528"/>
                  <a:pt x="8215345" y="883740"/>
                  <a:pt x="8195890" y="1098377"/>
                </a:cubicBezTo>
                <a:cubicBezTo>
                  <a:pt x="8176435" y="1313014"/>
                  <a:pt x="8203709" y="1394818"/>
                  <a:pt x="8195890" y="1626443"/>
                </a:cubicBezTo>
                <a:cubicBezTo>
                  <a:pt x="8188071" y="1858068"/>
                  <a:pt x="8203498" y="1890666"/>
                  <a:pt x="8195890" y="2112264"/>
                </a:cubicBezTo>
                <a:cubicBezTo>
                  <a:pt x="8021596" y="2154120"/>
                  <a:pt x="7572893" y="2089996"/>
                  <a:pt x="7348981" y="2112264"/>
                </a:cubicBezTo>
                <a:cubicBezTo>
                  <a:pt x="7125069" y="2134532"/>
                  <a:pt x="6881019" y="2128692"/>
                  <a:pt x="6584032" y="2112264"/>
                </a:cubicBezTo>
                <a:cubicBezTo>
                  <a:pt x="6287045" y="2095836"/>
                  <a:pt x="6047109" y="2118645"/>
                  <a:pt x="5737123" y="2112264"/>
                </a:cubicBezTo>
                <a:cubicBezTo>
                  <a:pt x="5427137" y="2105883"/>
                  <a:pt x="5347745" y="2115773"/>
                  <a:pt x="5054132" y="2112264"/>
                </a:cubicBezTo>
                <a:cubicBezTo>
                  <a:pt x="4760519" y="2108755"/>
                  <a:pt x="4614204" y="2095169"/>
                  <a:pt x="4289182" y="2112264"/>
                </a:cubicBezTo>
                <a:cubicBezTo>
                  <a:pt x="3964160" y="2129360"/>
                  <a:pt x="4028890" y="2106321"/>
                  <a:pt x="3852068" y="2112264"/>
                </a:cubicBezTo>
                <a:cubicBezTo>
                  <a:pt x="3675246" y="2118207"/>
                  <a:pt x="3505889" y="2125576"/>
                  <a:pt x="3332995" y="2112264"/>
                </a:cubicBezTo>
                <a:cubicBezTo>
                  <a:pt x="3160101" y="2098952"/>
                  <a:pt x="2907918" y="2103467"/>
                  <a:pt x="2568046" y="2112264"/>
                </a:cubicBezTo>
                <a:cubicBezTo>
                  <a:pt x="2228174" y="2121061"/>
                  <a:pt x="2253647" y="2111825"/>
                  <a:pt x="2130931" y="2112264"/>
                </a:cubicBezTo>
                <a:cubicBezTo>
                  <a:pt x="2008215" y="2112703"/>
                  <a:pt x="1632783" y="2131725"/>
                  <a:pt x="1365982" y="2112264"/>
                </a:cubicBezTo>
                <a:cubicBezTo>
                  <a:pt x="1099181" y="2092803"/>
                  <a:pt x="959599" y="2129138"/>
                  <a:pt x="682991" y="2112264"/>
                </a:cubicBezTo>
                <a:cubicBezTo>
                  <a:pt x="406383" y="2095390"/>
                  <a:pt x="309156" y="2128117"/>
                  <a:pt x="0" y="2112264"/>
                </a:cubicBezTo>
                <a:cubicBezTo>
                  <a:pt x="-25519" y="1951822"/>
                  <a:pt x="-11634" y="1737128"/>
                  <a:pt x="0" y="1584198"/>
                </a:cubicBezTo>
                <a:cubicBezTo>
                  <a:pt x="11634" y="1431268"/>
                  <a:pt x="-25448" y="1258482"/>
                  <a:pt x="0" y="1035009"/>
                </a:cubicBezTo>
                <a:cubicBezTo>
                  <a:pt x="25448" y="811536"/>
                  <a:pt x="-7268" y="701320"/>
                  <a:pt x="0" y="528066"/>
                </a:cubicBezTo>
                <a:cubicBezTo>
                  <a:pt x="7268" y="354812"/>
                  <a:pt x="-2061" y="217658"/>
                  <a:pt x="0" y="0"/>
                </a:cubicBezTo>
                <a:close/>
              </a:path>
              <a:path w="8195890" h="2112264" stroke="0" extrusionOk="0">
                <a:moveTo>
                  <a:pt x="0" y="0"/>
                </a:moveTo>
                <a:cubicBezTo>
                  <a:pt x="153595" y="-2710"/>
                  <a:pt x="357728" y="7543"/>
                  <a:pt x="601032" y="0"/>
                </a:cubicBezTo>
                <a:cubicBezTo>
                  <a:pt x="844336" y="-7543"/>
                  <a:pt x="1006755" y="-5069"/>
                  <a:pt x="1120105" y="0"/>
                </a:cubicBezTo>
                <a:cubicBezTo>
                  <a:pt x="1233455" y="5069"/>
                  <a:pt x="1604677" y="24516"/>
                  <a:pt x="1885055" y="0"/>
                </a:cubicBezTo>
                <a:cubicBezTo>
                  <a:pt x="2165433" y="-24516"/>
                  <a:pt x="2393481" y="-32472"/>
                  <a:pt x="2650004" y="0"/>
                </a:cubicBezTo>
                <a:cubicBezTo>
                  <a:pt x="2906527" y="32472"/>
                  <a:pt x="3234030" y="-37836"/>
                  <a:pt x="3414954" y="0"/>
                </a:cubicBezTo>
                <a:cubicBezTo>
                  <a:pt x="3595878" y="37836"/>
                  <a:pt x="3814437" y="-10195"/>
                  <a:pt x="4179904" y="0"/>
                </a:cubicBezTo>
                <a:cubicBezTo>
                  <a:pt x="4545371" y="10195"/>
                  <a:pt x="4641089" y="-28804"/>
                  <a:pt x="4780936" y="0"/>
                </a:cubicBezTo>
                <a:cubicBezTo>
                  <a:pt x="4920783" y="28804"/>
                  <a:pt x="5001003" y="-7585"/>
                  <a:pt x="5218050" y="0"/>
                </a:cubicBezTo>
                <a:cubicBezTo>
                  <a:pt x="5435097" y="7585"/>
                  <a:pt x="5726301" y="8864"/>
                  <a:pt x="6064959" y="0"/>
                </a:cubicBezTo>
                <a:cubicBezTo>
                  <a:pt x="6403617" y="-8864"/>
                  <a:pt x="6415437" y="1966"/>
                  <a:pt x="6584032" y="0"/>
                </a:cubicBezTo>
                <a:cubicBezTo>
                  <a:pt x="6752627" y="-1966"/>
                  <a:pt x="6914045" y="-4053"/>
                  <a:pt x="7185064" y="0"/>
                </a:cubicBezTo>
                <a:cubicBezTo>
                  <a:pt x="7456083" y="4053"/>
                  <a:pt x="7874198" y="-24966"/>
                  <a:pt x="8195890" y="0"/>
                </a:cubicBezTo>
                <a:cubicBezTo>
                  <a:pt x="8174569" y="203710"/>
                  <a:pt x="8184553" y="324514"/>
                  <a:pt x="8195890" y="506943"/>
                </a:cubicBezTo>
                <a:cubicBezTo>
                  <a:pt x="8207227" y="689372"/>
                  <a:pt x="8195763" y="914458"/>
                  <a:pt x="8195890" y="1056132"/>
                </a:cubicBezTo>
                <a:cubicBezTo>
                  <a:pt x="8196017" y="1197806"/>
                  <a:pt x="8196470" y="1314631"/>
                  <a:pt x="8195890" y="1563075"/>
                </a:cubicBezTo>
                <a:cubicBezTo>
                  <a:pt x="8195310" y="1811519"/>
                  <a:pt x="8186162" y="1847406"/>
                  <a:pt x="8195890" y="2112264"/>
                </a:cubicBezTo>
                <a:cubicBezTo>
                  <a:pt x="8089243" y="2109544"/>
                  <a:pt x="7850165" y="2131234"/>
                  <a:pt x="7758776" y="2112264"/>
                </a:cubicBezTo>
                <a:cubicBezTo>
                  <a:pt x="7667387" y="2093294"/>
                  <a:pt x="7310766" y="2141973"/>
                  <a:pt x="6911867" y="2112264"/>
                </a:cubicBezTo>
                <a:cubicBezTo>
                  <a:pt x="6512968" y="2082555"/>
                  <a:pt x="6376363" y="2111150"/>
                  <a:pt x="6064959" y="2112264"/>
                </a:cubicBezTo>
                <a:cubicBezTo>
                  <a:pt x="5753555" y="2113378"/>
                  <a:pt x="5594428" y="2116807"/>
                  <a:pt x="5463927" y="2112264"/>
                </a:cubicBezTo>
                <a:cubicBezTo>
                  <a:pt x="5333426" y="2107721"/>
                  <a:pt x="4924258" y="2091291"/>
                  <a:pt x="4780936" y="2112264"/>
                </a:cubicBezTo>
                <a:cubicBezTo>
                  <a:pt x="4637614" y="2133237"/>
                  <a:pt x="4237559" y="2129129"/>
                  <a:pt x="4097945" y="2112264"/>
                </a:cubicBezTo>
                <a:cubicBezTo>
                  <a:pt x="3958331" y="2095399"/>
                  <a:pt x="3707227" y="2095927"/>
                  <a:pt x="3578872" y="2112264"/>
                </a:cubicBezTo>
                <a:cubicBezTo>
                  <a:pt x="3450517" y="2128601"/>
                  <a:pt x="3118063" y="2113803"/>
                  <a:pt x="2895881" y="2112264"/>
                </a:cubicBezTo>
                <a:cubicBezTo>
                  <a:pt x="2673699" y="2110725"/>
                  <a:pt x="2631631" y="2112626"/>
                  <a:pt x="2458767" y="2112264"/>
                </a:cubicBezTo>
                <a:cubicBezTo>
                  <a:pt x="2285903" y="2111902"/>
                  <a:pt x="2238377" y="2111329"/>
                  <a:pt x="2021653" y="2112264"/>
                </a:cubicBezTo>
                <a:cubicBezTo>
                  <a:pt x="1804929" y="2113199"/>
                  <a:pt x="1589700" y="2119836"/>
                  <a:pt x="1420621" y="2112264"/>
                </a:cubicBezTo>
                <a:cubicBezTo>
                  <a:pt x="1251542" y="2104692"/>
                  <a:pt x="1038104" y="2106251"/>
                  <a:pt x="655671" y="2112264"/>
                </a:cubicBezTo>
                <a:cubicBezTo>
                  <a:pt x="273238" y="2118278"/>
                  <a:pt x="258650" y="2134711"/>
                  <a:pt x="0" y="2112264"/>
                </a:cubicBezTo>
                <a:cubicBezTo>
                  <a:pt x="-2572" y="1916556"/>
                  <a:pt x="17846" y="1748849"/>
                  <a:pt x="0" y="1647566"/>
                </a:cubicBezTo>
                <a:cubicBezTo>
                  <a:pt x="-17846" y="1546283"/>
                  <a:pt x="-16354" y="1349955"/>
                  <a:pt x="0" y="1161745"/>
                </a:cubicBezTo>
                <a:cubicBezTo>
                  <a:pt x="16354" y="973535"/>
                  <a:pt x="-10112" y="807165"/>
                  <a:pt x="0" y="633679"/>
                </a:cubicBezTo>
                <a:cubicBezTo>
                  <a:pt x="10112" y="460193"/>
                  <a:pt x="18147" y="250951"/>
                  <a:pt x="0" y="0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097288393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85000" lnSpcReduction="10000"/>
          </a:bodyPr>
          <a:lstStyle/>
          <a:p>
            <a:r>
              <a:rPr lang="en-GB" sz="4875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 27 Aug: </a:t>
            </a:r>
            <a:r>
              <a:rPr lang="en-GB" sz="3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to Burnham-</a:t>
            </a:r>
            <a:r>
              <a:rPr lang="en-GB" sz="2625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3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-Sea</a:t>
            </a:r>
            <a:endParaRPr lang="en-GB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900" dirty="0">
                <a:latin typeface="Arial" panose="020B0604020202020204" pitchFamily="34" charset="0"/>
                <a:cs typeface="Arial" panose="020B0604020202020204" pitchFamily="34" charset="0"/>
              </a:rPr>
              <a:t>Bus 20 - Leave 10.05am. Return by 4pm</a:t>
            </a:r>
          </a:p>
          <a:p>
            <a:r>
              <a:rPr lang="en-GB" sz="40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or buy own food/drink</a:t>
            </a:r>
          </a:p>
          <a:p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use sign up 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A4705-6A33-7D31-B796-D845D57A2414}"/>
              </a:ext>
            </a:extLst>
          </p:cNvPr>
          <p:cNvSpPr txBox="1"/>
          <p:nvPr/>
        </p:nvSpPr>
        <p:spPr>
          <a:xfrm>
            <a:off x="3193026" y="1209168"/>
            <a:ext cx="5309419" cy="1869743"/>
          </a:xfrm>
          <a:custGeom>
            <a:avLst/>
            <a:gdLst>
              <a:gd name="connsiteX0" fmla="*/ 0 w 5309419"/>
              <a:gd name="connsiteY0" fmla="*/ 0 h 1869743"/>
              <a:gd name="connsiteX1" fmla="*/ 610583 w 5309419"/>
              <a:gd name="connsiteY1" fmla="*/ 0 h 1869743"/>
              <a:gd name="connsiteX2" fmla="*/ 1168072 w 5309419"/>
              <a:gd name="connsiteY2" fmla="*/ 0 h 1869743"/>
              <a:gd name="connsiteX3" fmla="*/ 1831750 w 5309419"/>
              <a:gd name="connsiteY3" fmla="*/ 0 h 1869743"/>
              <a:gd name="connsiteX4" fmla="*/ 2495427 w 5309419"/>
              <a:gd name="connsiteY4" fmla="*/ 0 h 1869743"/>
              <a:gd name="connsiteX5" fmla="*/ 2999822 w 5309419"/>
              <a:gd name="connsiteY5" fmla="*/ 0 h 1869743"/>
              <a:gd name="connsiteX6" fmla="*/ 3663499 w 5309419"/>
              <a:gd name="connsiteY6" fmla="*/ 0 h 1869743"/>
              <a:gd name="connsiteX7" fmla="*/ 4380271 w 5309419"/>
              <a:gd name="connsiteY7" fmla="*/ 0 h 1869743"/>
              <a:gd name="connsiteX8" fmla="*/ 5309419 w 5309419"/>
              <a:gd name="connsiteY8" fmla="*/ 0 h 1869743"/>
              <a:gd name="connsiteX9" fmla="*/ 5309419 w 5309419"/>
              <a:gd name="connsiteY9" fmla="*/ 604550 h 1869743"/>
              <a:gd name="connsiteX10" fmla="*/ 5309419 w 5309419"/>
              <a:gd name="connsiteY10" fmla="*/ 1209100 h 1869743"/>
              <a:gd name="connsiteX11" fmla="*/ 5309419 w 5309419"/>
              <a:gd name="connsiteY11" fmla="*/ 1869743 h 1869743"/>
              <a:gd name="connsiteX12" fmla="*/ 4539553 w 5309419"/>
              <a:gd name="connsiteY12" fmla="*/ 1869743 h 1869743"/>
              <a:gd name="connsiteX13" fmla="*/ 3982064 w 5309419"/>
              <a:gd name="connsiteY13" fmla="*/ 1869743 h 1869743"/>
              <a:gd name="connsiteX14" fmla="*/ 3424575 w 5309419"/>
              <a:gd name="connsiteY14" fmla="*/ 1869743 h 1869743"/>
              <a:gd name="connsiteX15" fmla="*/ 2654710 w 5309419"/>
              <a:gd name="connsiteY15" fmla="*/ 1869743 h 1869743"/>
              <a:gd name="connsiteX16" fmla="*/ 2044126 w 5309419"/>
              <a:gd name="connsiteY16" fmla="*/ 1869743 h 1869743"/>
              <a:gd name="connsiteX17" fmla="*/ 1327355 w 5309419"/>
              <a:gd name="connsiteY17" fmla="*/ 1869743 h 1869743"/>
              <a:gd name="connsiteX18" fmla="*/ 0 w 5309419"/>
              <a:gd name="connsiteY18" fmla="*/ 1869743 h 1869743"/>
              <a:gd name="connsiteX19" fmla="*/ 0 w 5309419"/>
              <a:gd name="connsiteY19" fmla="*/ 1265193 h 1869743"/>
              <a:gd name="connsiteX20" fmla="*/ 0 w 5309419"/>
              <a:gd name="connsiteY20" fmla="*/ 698037 h 1869743"/>
              <a:gd name="connsiteX21" fmla="*/ 0 w 5309419"/>
              <a:gd name="connsiteY21" fmla="*/ 0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09419" h="1869743" extrusionOk="0">
                <a:moveTo>
                  <a:pt x="0" y="0"/>
                </a:moveTo>
                <a:cubicBezTo>
                  <a:pt x="135092" y="405"/>
                  <a:pt x="485549" y="-14219"/>
                  <a:pt x="610583" y="0"/>
                </a:cubicBezTo>
                <a:cubicBezTo>
                  <a:pt x="735617" y="14219"/>
                  <a:pt x="976412" y="12009"/>
                  <a:pt x="1168072" y="0"/>
                </a:cubicBezTo>
                <a:cubicBezTo>
                  <a:pt x="1359732" y="-12009"/>
                  <a:pt x="1581989" y="-25726"/>
                  <a:pt x="1831750" y="0"/>
                </a:cubicBezTo>
                <a:cubicBezTo>
                  <a:pt x="2081511" y="25726"/>
                  <a:pt x="2321236" y="842"/>
                  <a:pt x="2495427" y="0"/>
                </a:cubicBezTo>
                <a:cubicBezTo>
                  <a:pt x="2669618" y="-842"/>
                  <a:pt x="2818856" y="-2152"/>
                  <a:pt x="2999822" y="0"/>
                </a:cubicBezTo>
                <a:cubicBezTo>
                  <a:pt x="3180788" y="2152"/>
                  <a:pt x="3452097" y="-30679"/>
                  <a:pt x="3663499" y="0"/>
                </a:cubicBezTo>
                <a:cubicBezTo>
                  <a:pt x="3874901" y="30679"/>
                  <a:pt x="4054458" y="1790"/>
                  <a:pt x="4380271" y="0"/>
                </a:cubicBezTo>
                <a:cubicBezTo>
                  <a:pt x="4706084" y="-1790"/>
                  <a:pt x="4885196" y="-34665"/>
                  <a:pt x="5309419" y="0"/>
                </a:cubicBezTo>
                <a:cubicBezTo>
                  <a:pt x="5292082" y="239317"/>
                  <a:pt x="5330872" y="384701"/>
                  <a:pt x="5309419" y="604550"/>
                </a:cubicBezTo>
                <a:cubicBezTo>
                  <a:pt x="5287967" y="824399"/>
                  <a:pt x="5315004" y="1082862"/>
                  <a:pt x="5309419" y="1209100"/>
                </a:cubicBezTo>
                <a:cubicBezTo>
                  <a:pt x="5303835" y="1335338"/>
                  <a:pt x="5334695" y="1590359"/>
                  <a:pt x="5309419" y="1869743"/>
                </a:cubicBezTo>
                <a:cubicBezTo>
                  <a:pt x="5149686" y="1891034"/>
                  <a:pt x="4851822" y="1893869"/>
                  <a:pt x="4539553" y="1869743"/>
                </a:cubicBezTo>
                <a:cubicBezTo>
                  <a:pt x="4227284" y="1845617"/>
                  <a:pt x="4119271" y="1874374"/>
                  <a:pt x="3982064" y="1869743"/>
                </a:cubicBezTo>
                <a:cubicBezTo>
                  <a:pt x="3844857" y="1865112"/>
                  <a:pt x="3655505" y="1896036"/>
                  <a:pt x="3424575" y="1869743"/>
                </a:cubicBezTo>
                <a:cubicBezTo>
                  <a:pt x="3193645" y="1843450"/>
                  <a:pt x="2968003" y="1871175"/>
                  <a:pt x="2654710" y="1869743"/>
                </a:cubicBezTo>
                <a:cubicBezTo>
                  <a:pt x="2341417" y="1868311"/>
                  <a:pt x="2234527" y="1879731"/>
                  <a:pt x="2044126" y="1869743"/>
                </a:cubicBezTo>
                <a:cubicBezTo>
                  <a:pt x="1853725" y="1859755"/>
                  <a:pt x="1663392" y="1849846"/>
                  <a:pt x="1327355" y="1869743"/>
                </a:cubicBezTo>
                <a:cubicBezTo>
                  <a:pt x="991318" y="1889640"/>
                  <a:pt x="531264" y="1814942"/>
                  <a:pt x="0" y="1869743"/>
                </a:cubicBezTo>
                <a:cubicBezTo>
                  <a:pt x="7279" y="1615939"/>
                  <a:pt x="-1592" y="1550656"/>
                  <a:pt x="0" y="1265193"/>
                </a:cubicBezTo>
                <a:cubicBezTo>
                  <a:pt x="1592" y="979730"/>
                  <a:pt x="6938" y="922920"/>
                  <a:pt x="0" y="698037"/>
                </a:cubicBezTo>
                <a:cubicBezTo>
                  <a:pt x="-6938" y="473154"/>
                  <a:pt x="-3427" y="26989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7074318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 and Mix</a:t>
            </a:r>
            <a:br>
              <a:rPr kumimoji="0" lang="en-GB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welcome </a:t>
            </a:r>
            <a:b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Details - Su 0791 646 1442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DAAB0-B9A5-D6E3-CEE6-AA5460F5C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206" y="1312009"/>
            <a:ext cx="1348857" cy="131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A20B4-5523-035B-9129-236591439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56" y="1209168"/>
            <a:ext cx="2248138" cy="16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7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E964-84F8-19E1-CB0B-D7D4B6498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54" y="1347109"/>
            <a:ext cx="8254094" cy="4392386"/>
          </a:xfrm>
          <a:custGeom>
            <a:avLst/>
            <a:gdLst>
              <a:gd name="connsiteX0" fmla="*/ 0 w 8254094"/>
              <a:gd name="connsiteY0" fmla="*/ 0 h 4392386"/>
              <a:gd name="connsiteX1" fmla="*/ 341955 w 8254094"/>
              <a:gd name="connsiteY1" fmla="*/ 0 h 4392386"/>
              <a:gd name="connsiteX2" fmla="*/ 1014074 w 8254094"/>
              <a:gd name="connsiteY2" fmla="*/ 0 h 4392386"/>
              <a:gd name="connsiteX3" fmla="*/ 1686193 w 8254094"/>
              <a:gd name="connsiteY3" fmla="*/ 0 h 4392386"/>
              <a:gd name="connsiteX4" fmla="*/ 2440854 w 8254094"/>
              <a:gd name="connsiteY4" fmla="*/ 0 h 4392386"/>
              <a:gd name="connsiteX5" fmla="*/ 2782809 w 8254094"/>
              <a:gd name="connsiteY5" fmla="*/ 0 h 4392386"/>
              <a:gd name="connsiteX6" fmla="*/ 3372387 w 8254094"/>
              <a:gd name="connsiteY6" fmla="*/ 0 h 4392386"/>
              <a:gd name="connsiteX7" fmla="*/ 3714342 w 8254094"/>
              <a:gd name="connsiteY7" fmla="*/ 0 h 4392386"/>
              <a:gd name="connsiteX8" fmla="*/ 4056298 w 8254094"/>
              <a:gd name="connsiteY8" fmla="*/ 0 h 4392386"/>
              <a:gd name="connsiteX9" fmla="*/ 4563335 w 8254094"/>
              <a:gd name="connsiteY9" fmla="*/ 0 h 4392386"/>
              <a:gd name="connsiteX10" fmla="*/ 5152913 w 8254094"/>
              <a:gd name="connsiteY10" fmla="*/ 0 h 4392386"/>
              <a:gd name="connsiteX11" fmla="*/ 5659950 w 8254094"/>
              <a:gd name="connsiteY11" fmla="*/ 0 h 4392386"/>
              <a:gd name="connsiteX12" fmla="*/ 6084446 w 8254094"/>
              <a:gd name="connsiteY12" fmla="*/ 0 h 4392386"/>
              <a:gd name="connsiteX13" fmla="*/ 6508943 w 8254094"/>
              <a:gd name="connsiteY13" fmla="*/ 0 h 4392386"/>
              <a:gd name="connsiteX14" fmla="*/ 7098521 w 8254094"/>
              <a:gd name="connsiteY14" fmla="*/ 0 h 4392386"/>
              <a:gd name="connsiteX15" fmla="*/ 7688099 w 8254094"/>
              <a:gd name="connsiteY15" fmla="*/ 0 h 4392386"/>
              <a:gd name="connsiteX16" fmla="*/ 8254094 w 8254094"/>
              <a:gd name="connsiteY16" fmla="*/ 0 h 4392386"/>
              <a:gd name="connsiteX17" fmla="*/ 8254094 w 8254094"/>
              <a:gd name="connsiteY17" fmla="*/ 461201 h 4392386"/>
              <a:gd name="connsiteX18" fmla="*/ 8254094 w 8254094"/>
              <a:gd name="connsiteY18" fmla="*/ 1098097 h 4392386"/>
              <a:gd name="connsiteX19" fmla="*/ 8254094 w 8254094"/>
              <a:gd name="connsiteY19" fmla="*/ 1559297 h 4392386"/>
              <a:gd name="connsiteX20" fmla="*/ 8254094 w 8254094"/>
              <a:gd name="connsiteY20" fmla="*/ 2064421 h 4392386"/>
              <a:gd name="connsiteX21" fmla="*/ 8254094 w 8254094"/>
              <a:gd name="connsiteY21" fmla="*/ 2525622 h 4392386"/>
              <a:gd name="connsiteX22" fmla="*/ 8254094 w 8254094"/>
              <a:gd name="connsiteY22" fmla="*/ 3118594 h 4392386"/>
              <a:gd name="connsiteX23" fmla="*/ 8254094 w 8254094"/>
              <a:gd name="connsiteY23" fmla="*/ 3755490 h 4392386"/>
              <a:gd name="connsiteX24" fmla="*/ 8254094 w 8254094"/>
              <a:gd name="connsiteY24" fmla="*/ 4392386 h 4392386"/>
              <a:gd name="connsiteX25" fmla="*/ 7581975 w 8254094"/>
              <a:gd name="connsiteY25" fmla="*/ 4392386 h 4392386"/>
              <a:gd name="connsiteX26" fmla="*/ 6827315 w 8254094"/>
              <a:gd name="connsiteY26" fmla="*/ 4392386 h 4392386"/>
              <a:gd name="connsiteX27" fmla="*/ 6155196 w 8254094"/>
              <a:gd name="connsiteY27" fmla="*/ 4392386 h 4392386"/>
              <a:gd name="connsiteX28" fmla="*/ 5400536 w 8254094"/>
              <a:gd name="connsiteY28" fmla="*/ 4392386 h 4392386"/>
              <a:gd name="connsiteX29" fmla="*/ 4728417 w 8254094"/>
              <a:gd name="connsiteY29" fmla="*/ 4392386 h 4392386"/>
              <a:gd name="connsiteX30" fmla="*/ 4221380 w 8254094"/>
              <a:gd name="connsiteY30" fmla="*/ 4392386 h 4392386"/>
              <a:gd name="connsiteX31" fmla="*/ 3714342 w 8254094"/>
              <a:gd name="connsiteY31" fmla="*/ 4392386 h 4392386"/>
              <a:gd name="connsiteX32" fmla="*/ 3124764 w 8254094"/>
              <a:gd name="connsiteY32" fmla="*/ 4392386 h 4392386"/>
              <a:gd name="connsiteX33" fmla="*/ 2535186 w 8254094"/>
              <a:gd name="connsiteY33" fmla="*/ 4392386 h 4392386"/>
              <a:gd name="connsiteX34" fmla="*/ 2110690 w 8254094"/>
              <a:gd name="connsiteY34" fmla="*/ 4392386 h 4392386"/>
              <a:gd name="connsiteX35" fmla="*/ 1603653 w 8254094"/>
              <a:gd name="connsiteY35" fmla="*/ 4392386 h 4392386"/>
              <a:gd name="connsiteX36" fmla="*/ 1261697 w 8254094"/>
              <a:gd name="connsiteY36" fmla="*/ 4392386 h 4392386"/>
              <a:gd name="connsiteX37" fmla="*/ 837201 w 8254094"/>
              <a:gd name="connsiteY37" fmla="*/ 4392386 h 4392386"/>
              <a:gd name="connsiteX38" fmla="*/ 0 w 8254094"/>
              <a:gd name="connsiteY38" fmla="*/ 4392386 h 4392386"/>
              <a:gd name="connsiteX39" fmla="*/ 0 w 8254094"/>
              <a:gd name="connsiteY39" fmla="*/ 3931185 h 4392386"/>
              <a:gd name="connsiteX40" fmla="*/ 0 w 8254094"/>
              <a:gd name="connsiteY40" fmla="*/ 3513909 h 4392386"/>
              <a:gd name="connsiteX41" fmla="*/ 0 w 8254094"/>
              <a:gd name="connsiteY41" fmla="*/ 2920937 h 4392386"/>
              <a:gd name="connsiteX42" fmla="*/ 0 w 8254094"/>
              <a:gd name="connsiteY42" fmla="*/ 2459736 h 4392386"/>
              <a:gd name="connsiteX43" fmla="*/ 0 w 8254094"/>
              <a:gd name="connsiteY43" fmla="*/ 1866764 h 4392386"/>
              <a:gd name="connsiteX44" fmla="*/ 0 w 8254094"/>
              <a:gd name="connsiteY44" fmla="*/ 1361640 h 4392386"/>
              <a:gd name="connsiteX45" fmla="*/ 0 w 8254094"/>
              <a:gd name="connsiteY45" fmla="*/ 900439 h 4392386"/>
              <a:gd name="connsiteX46" fmla="*/ 0 w 8254094"/>
              <a:gd name="connsiteY46" fmla="*/ 483162 h 4392386"/>
              <a:gd name="connsiteX47" fmla="*/ 0 w 8254094"/>
              <a:gd name="connsiteY47" fmla="*/ 0 h 43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254094" h="4392386" fill="none" extrusionOk="0">
                <a:moveTo>
                  <a:pt x="0" y="0"/>
                </a:moveTo>
                <a:cubicBezTo>
                  <a:pt x="113397" y="-6992"/>
                  <a:pt x="174210" y="3925"/>
                  <a:pt x="341955" y="0"/>
                </a:cubicBezTo>
                <a:cubicBezTo>
                  <a:pt x="509701" y="-3925"/>
                  <a:pt x="809901" y="15786"/>
                  <a:pt x="1014074" y="0"/>
                </a:cubicBezTo>
                <a:cubicBezTo>
                  <a:pt x="1218247" y="-15786"/>
                  <a:pt x="1432052" y="39840"/>
                  <a:pt x="1686193" y="0"/>
                </a:cubicBezTo>
                <a:cubicBezTo>
                  <a:pt x="1940334" y="-39840"/>
                  <a:pt x="2109878" y="53392"/>
                  <a:pt x="2440854" y="0"/>
                </a:cubicBezTo>
                <a:cubicBezTo>
                  <a:pt x="2771830" y="-53392"/>
                  <a:pt x="2702105" y="469"/>
                  <a:pt x="2782809" y="0"/>
                </a:cubicBezTo>
                <a:cubicBezTo>
                  <a:pt x="2863513" y="-469"/>
                  <a:pt x="3230472" y="1722"/>
                  <a:pt x="3372387" y="0"/>
                </a:cubicBezTo>
                <a:cubicBezTo>
                  <a:pt x="3514302" y="-1722"/>
                  <a:pt x="3611746" y="21863"/>
                  <a:pt x="3714342" y="0"/>
                </a:cubicBezTo>
                <a:cubicBezTo>
                  <a:pt x="3816938" y="-21863"/>
                  <a:pt x="3938925" y="13734"/>
                  <a:pt x="4056298" y="0"/>
                </a:cubicBezTo>
                <a:cubicBezTo>
                  <a:pt x="4173671" y="-13734"/>
                  <a:pt x="4447555" y="47386"/>
                  <a:pt x="4563335" y="0"/>
                </a:cubicBezTo>
                <a:cubicBezTo>
                  <a:pt x="4679115" y="-47386"/>
                  <a:pt x="4930572" y="28256"/>
                  <a:pt x="5152913" y="0"/>
                </a:cubicBezTo>
                <a:cubicBezTo>
                  <a:pt x="5375254" y="-28256"/>
                  <a:pt x="5434617" y="35708"/>
                  <a:pt x="5659950" y="0"/>
                </a:cubicBezTo>
                <a:cubicBezTo>
                  <a:pt x="5885283" y="-35708"/>
                  <a:pt x="5908750" y="27374"/>
                  <a:pt x="6084446" y="0"/>
                </a:cubicBezTo>
                <a:cubicBezTo>
                  <a:pt x="6260142" y="-27374"/>
                  <a:pt x="6388279" y="248"/>
                  <a:pt x="6508943" y="0"/>
                </a:cubicBezTo>
                <a:cubicBezTo>
                  <a:pt x="6629607" y="-248"/>
                  <a:pt x="6912004" y="28288"/>
                  <a:pt x="7098521" y="0"/>
                </a:cubicBezTo>
                <a:cubicBezTo>
                  <a:pt x="7285038" y="-28288"/>
                  <a:pt x="7524269" y="27370"/>
                  <a:pt x="7688099" y="0"/>
                </a:cubicBezTo>
                <a:cubicBezTo>
                  <a:pt x="7851929" y="-27370"/>
                  <a:pt x="8030661" y="64205"/>
                  <a:pt x="8254094" y="0"/>
                </a:cubicBezTo>
                <a:cubicBezTo>
                  <a:pt x="8301226" y="97041"/>
                  <a:pt x="8202493" y="338636"/>
                  <a:pt x="8254094" y="461201"/>
                </a:cubicBezTo>
                <a:cubicBezTo>
                  <a:pt x="8305695" y="583766"/>
                  <a:pt x="8244549" y="913358"/>
                  <a:pt x="8254094" y="1098097"/>
                </a:cubicBezTo>
                <a:cubicBezTo>
                  <a:pt x="8263639" y="1282836"/>
                  <a:pt x="8206064" y="1390184"/>
                  <a:pt x="8254094" y="1559297"/>
                </a:cubicBezTo>
                <a:cubicBezTo>
                  <a:pt x="8302124" y="1728410"/>
                  <a:pt x="8220440" y="1914690"/>
                  <a:pt x="8254094" y="2064421"/>
                </a:cubicBezTo>
                <a:cubicBezTo>
                  <a:pt x="8287748" y="2214152"/>
                  <a:pt x="8216906" y="2364963"/>
                  <a:pt x="8254094" y="2525622"/>
                </a:cubicBezTo>
                <a:cubicBezTo>
                  <a:pt x="8291282" y="2686281"/>
                  <a:pt x="8184563" y="2851405"/>
                  <a:pt x="8254094" y="3118594"/>
                </a:cubicBezTo>
                <a:cubicBezTo>
                  <a:pt x="8323625" y="3385783"/>
                  <a:pt x="8200063" y="3508138"/>
                  <a:pt x="8254094" y="3755490"/>
                </a:cubicBezTo>
                <a:cubicBezTo>
                  <a:pt x="8308125" y="4002842"/>
                  <a:pt x="8202717" y="4141654"/>
                  <a:pt x="8254094" y="4392386"/>
                </a:cubicBezTo>
                <a:cubicBezTo>
                  <a:pt x="8009003" y="4414717"/>
                  <a:pt x="7820244" y="4373529"/>
                  <a:pt x="7581975" y="4392386"/>
                </a:cubicBezTo>
                <a:cubicBezTo>
                  <a:pt x="7343706" y="4411243"/>
                  <a:pt x="7145221" y="4370560"/>
                  <a:pt x="6827315" y="4392386"/>
                </a:cubicBezTo>
                <a:cubicBezTo>
                  <a:pt x="6509409" y="4414212"/>
                  <a:pt x="6320048" y="4372603"/>
                  <a:pt x="6155196" y="4392386"/>
                </a:cubicBezTo>
                <a:cubicBezTo>
                  <a:pt x="5990344" y="4412169"/>
                  <a:pt x="5666353" y="4311683"/>
                  <a:pt x="5400536" y="4392386"/>
                </a:cubicBezTo>
                <a:cubicBezTo>
                  <a:pt x="5134719" y="4473089"/>
                  <a:pt x="4890485" y="4387729"/>
                  <a:pt x="4728417" y="4392386"/>
                </a:cubicBezTo>
                <a:cubicBezTo>
                  <a:pt x="4566349" y="4397043"/>
                  <a:pt x="4370257" y="4373141"/>
                  <a:pt x="4221380" y="4392386"/>
                </a:cubicBezTo>
                <a:cubicBezTo>
                  <a:pt x="4072503" y="4411631"/>
                  <a:pt x="3881395" y="4388070"/>
                  <a:pt x="3714342" y="4392386"/>
                </a:cubicBezTo>
                <a:cubicBezTo>
                  <a:pt x="3547289" y="4396702"/>
                  <a:pt x="3309633" y="4389064"/>
                  <a:pt x="3124764" y="4392386"/>
                </a:cubicBezTo>
                <a:cubicBezTo>
                  <a:pt x="2939895" y="4395708"/>
                  <a:pt x="2786188" y="4340538"/>
                  <a:pt x="2535186" y="4392386"/>
                </a:cubicBezTo>
                <a:cubicBezTo>
                  <a:pt x="2284184" y="4444234"/>
                  <a:pt x="2214437" y="4392114"/>
                  <a:pt x="2110690" y="4392386"/>
                </a:cubicBezTo>
                <a:cubicBezTo>
                  <a:pt x="2006943" y="4392658"/>
                  <a:pt x="1757156" y="4353458"/>
                  <a:pt x="1603653" y="4392386"/>
                </a:cubicBezTo>
                <a:cubicBezTo>
                  <a:pt x="1450150" y="4431314"/>
                  <a:pt x="1358858" y="4363582"/>
                  <a:pt x="1261697" y="4392386"/>
                </a:cubicBezTo>
                <a:cubicBezTo>
                  <a:pt x="1164536" y="4421190"/>
                  <a:pt x="1042731" y="4389344"/>
                  <a:pt x="837201" y="4392386"/>
                </a:cubicBezTo>
                <a:cubicBezTo>
                  <a:pt x="631671" y="4395428"/>
                  <a:pt x="174563" y="4384870"/>
                  <a:pt x="0" y="4392386"/>
                </a:cubicBezTo>
                <a:cubicBezTo>
                  <a:pt x="-19285" y="4171891"/>
                  <a:pt x="23354" y="4103594"/>
                  <a:pt x="0" y="3931185"/>
                </a:cubicBezTo>
                <a:cubicBezTo>
                  <a:pt x="-23354" y="3758776"/>
                  <a:pt x="34115" y="3671519"/>
                  <a:pt x="0" y="3513909"/>
                </a:cubicBezTo>
                <a:cubicBezTo>
                  <a:pt x="-34115" y="3356299"/>
                  <a:pt x="46166" y="3103063"/>
                  <a:pt x="0" y="2920937"/>
                </a:cubicBezTo>
                <a:cubicBezTo>
                  <a:pt x="-46166" y="2738811"/>
                  <a:pt x="7023" y="2556372"/>
                  <a:pt x="0" y="2459736"/>
                </a:cubicBezTo>
                <a:cubicBezTo>
                  <a:pt x="-7023" y="2363100"/>
                  <a:pt x="56967" y="2076849"/>
                  <a:pt x="0" y="1866764"/>
                </a:cubicBezTo>
                <a:cubicBezTo>
                  <a:pt x="-56967" y="1656679"/>
                  <a:pt x="35542" y="1529033"/>
                  <a:pt x="0" y="1361640"/>
                </a:cubicBezTo>
                <a:cubicBezTo>
                  <a:pt x="-35542" y="1194247"/>
                  <a:pt x="40611" y="1009229"/>
                  <a:pt x="0" y="900439"/>
                </a:cubicBezTo>
                <a:cubicBezTo>
                  <a:pt x="-40611" y="791649"/>
                  <a:pt x="1911" y="676047"/>
                  <a:pt x="0" y="483162"/>
                </a:cubicBezTo>
                <a:cubicBezTo>
                  <a:pt x="-1911" y="290277"/>
                  <a:pt x="24116" y="140328"/>
                  <a:pt x="0" y="0"/>
                </a:cubicBezTo>
                <a:close/>
              </a:path>
              <a:path w="8254094" h="4392386" stroke="0" extrusionOk="0">
                <a:moveTo>
                  <a:pt x="0" y="0"/>
                </a:moveTo>
                <a:cubicBezTo>
                  <a:pt x="116395" y="-26406"/>
                  <a:pt x="402964" y="34276"/>
                  <a:pt x="507037" y="0"/>
                </a:cubicBezTo>
                <a:cubicBezTo>
                  <a:pt x="611110" y="-34276"/>
                  <a:pt x="836368" y="45594"/>
                  <a:pt x="931533" y="0"/>
                </a:cubicBezTo>
                <a:cubicBezTo>
                  <a:pt x="1026698" y="-45594"/>
                  <a:pt x="1195940" y="52812"/>
                  <a:pt x="1438571" y="0"/>
                </a:cubicBezTo>
                <a:cubicBezTo>
                  <a:pt x="1681202" y="-52812"/>
                  <a:pt x="2000238" y="54453"/>
                  <a:pt x="2193231" y="0"/>
                </a:cubicBezTo>
                <a:cubicBezTo>
                  <a:pt x="2386224" y="-54453"/>
                  <a:pt x="2499708" y="3968"/>
                  <a:pt x="2617727" y="0"/>
                </a:cubicBezTo>
                <a:cubicBezTo>
                  <a:pt x="2735746" y="-3968"/>
                  <a:pt x="3001813" y="43650"/>
                  <a:pt x="3207305" y="0"/>
                </a:cubicBezTo>
                <a:cubicBezTo>
                  <a:pt x="3412797" y="-43650"/>
                  <a:pt x="3469110" y="58742"/>
                  <a:pt x="3714342" y="0"/>
                </a:cubicBezTo>
                <a:cubicBezTo>
                  <a:pt x="3959574" y="-58742"/>
                  <a:pt x="3996702" y="159"/>
                  <a:pt x="4221380" y="0"/>
                </a:cubicBezTo>
                <a:cubicBezTo>
                  <a:pt x="4446058" y="-159"/>
                  <a:pt x="4485532" y="22834"/>
                  <a:pt x="4645876" y="0"/>
                </a:cubicBezTo>
                <a:cubicBezTo>
                  <a:pt x="4806220" y="-22834"/>
                  <a:pt x="5012770" y="51480"/>
                  <a:pt x="5152913" y="0"/>
                </a:cubicBezTo>
                <a:cubicBezTo>
                  <a:pt x="5293056" y="-51480"/>
                  <a:pt x="5358120" y="24977"/>
                  <a:pt x="5494868" y="0"/>
                </a:cubicBezTo>
                <a:cubicBezTo>
                  <a:pt x="5631617" y="-24977"/>
                  <a:pt x="5893581" y="34390"/>
                  <a:pt x="6249528" y="0"/>
                </a:cubicBezTo>
                <a:cubicBezTo>
                  <a:pt x="6605475" y="-34390"/>
                  <a:pt x="6648814" y="74187"/>
                  <a:pt x="6921647" y="0"/>
                </a:cubicBezTo>
                <a:cubicBezTo>
                  <a:pt x="7194480" y="-74187"/>
                  <a:pt x="7192394" y="24162"/>
                  <a:pt x="7263603" y="0"/>
                </a:cubicBezTo>
                <a:cubicBezTo>
                  <a:pt x="7334812" y="-24162"/>
                  <a:pt x="7895616" y="100653"/>
                  <a:pt x="8254094" y="0"/>
                </a:cubicBezTo>
                <a:cubicBezTo>
                  <a:pt x="8266548" y="222431"/>
                  <a:pt x="8247789" y="291394"/>
                  <a:pt x="8254094" y="549048"/>
                </a:cubicBezTo>
                <a:cubicBezTo>
                  <a:pt x="8260399" y="806702"/>
                  <a:pt x="8223026" y="822442"/>
                  <a:pt x="8254094" y="966325"/>
                </a:cubicBezTo>
                <a:cubicBezTo>
                  <a:pt x="8285162" y="1110208"/>
                  <a:pt x="8252694" y="1323572"/>
                  <a:pt x="8254094" y="1515373"/>
                </a:cubicBezTo>
                <a:cubicBezTo>
                  <a:pt x="8255494" y="1707174"/>
                  <a:pt x="8224941" y="1874961"/>
                  <a:pt x="8254094" y="2108345"/>
                </a:cubicBezTo>
                <a:cubicBezTo>
                  <a:pt x="8283247" y="2341729"/>
                  <a:pt x="8201008" y="2418757"/>
                  <a:pt x="8254094" y="2657394"/>
                </a:cubicBezTo>
                <a:cubicBezTo>
                  <a:pt x="8307180" y="2896031"/>
                  <a:pt x="8233558" y="2972278"/>
                  <a:pt x="8254094" y="3162518"/>
                </a:cubicBezTo>
                <a:cubicBezTo>
                  <a:pt x="8274630" y="3352758"/>
                  <a:pt x="8210921" y="3637257"/>
                  <a:pt x="8254094" y="3799414"/>
                </a:cubicBezTo>
                <a:cubicBezTo>
                  <a:pt x="8297267" y="3961571"/>
                  <a:pt x="8196716" y="4204875"/>
                  <a:pt x="8254094" y="4392386"/>
                </a:cubicBezTo>
                <a:cubicBezTo>
                  <a:pt x="8099146" y="4444191"/>
                  <a:pt x="7881997" y="4386713"/>
                  <a:pt x="7664516" y="4392386"/>
                </a:cubicBezTo>
                <a:cubicBezTo>
                  <a:pt x="7447035" y="4398059"/>
                  <a:pt x="7087425" y="4321503"/>
                  <a:pt x="6909856" y="4392386"/>
                </a:cubicBezTo>
                <a:cubicBezTo>
                  <a:pt x="6732287" y="4463269"/>
                  <a:pt x="6638470" y="4370574"/>
                  <a:pt x="6402819" y="4392386"/>
                </a:cubicBezTo>
                <a:cubicBezTo>
                  <a:pt x="6167168" y="4414198"/>
                  <a:pt x="6029622" y="4385733"/>
                  <a:pt x="5895781" y="4392386"/>
                </a:cubicBezTo>
                <a:cubicBezTo>
                  <a:pt x="5761940" y="4399039"/>
                  <a:pt x="5578915" y="4389476"/>
                  <a:pt x="5471285" y="4392386"/>
                </a:cubicBezTo>
                <a:cubicBezTo>
                  <a:pt x="5363655" y="4395296"/>
                  <a:pt x="5028089" y="4333296"/>
                  <a:pt x="4881707" y="4392386"/>
                </a:cubicBezTo>
                <a:cubicBezTo>
                  <a:pt x="4735325" y="4451476"/>
                  <a:pt x="4344942" y="4375790"/>
                  <a:pt x="4127047" y="4392386"/>
                </a:cubicBezTo>
                <a:cubicBezTo>
                  <a:pt x="3909152" y="4408982"/>
                  <a:pt x="3614864" y="4342517"/>
                  <a:pt x="3454928" y="4392386"/>
                </a:cubicBezTo>
                <a:cubicBezTo>
                  <a:pt x="3294992" y="4442255"/>
                  <a:pt x="3082382" y="4351324"/>
                  <a:pt x="2782809" y="4392386"/>
                </a:cubicBezTo>
                <a:cubicBezTo>
                  <a:pt x="2483236" y="4433448"/>
                  <a:pt x="2266227" y="4340472"/>
                  <a:pt x="2110690" y="4392386"/>
                </a:cubicBezTo>
                <a:cubicBezTo>
                  <a:pt x="1955153" y="4444300"/>
                  <a:pt x="1804983" y="4390378"/>
                  <a:pt x="1603653" y="4392386"/>
                </a:cubicBezTo>
                <a:cubicBezTo>
                  <a:pt x="1402323" y="4394394"/>
                  <a:pt x="1106664" y="4345571"/>
                  <a:pt x="848993" y="4392386"/>
                </a:cubicBezTo>
                <a:cubicBezTo>
                  <a:pt x="591322" y="4439201"/>
                  <a:pt x="250430" y="4358029"/>
                  <a:pt x="0" y="4392386"/>
                </a:cubicBezTo>
                <a:cubicBezTo>
                  <a:pt x="-59752" y="4157867"/>
                  <a:pt x="39612" y="4116823"/>
                  <a:pt x="0" y="3887262"/>
                </a:cubicBezTo>
                <a:cubicBezTo>
                  <a:pt x="-39612" y="3657701"/>
                  <a:pt x="19128" y="3655880"/>
                  <a:pt x="0" y="3426061"/>
                </a:cubicBezTo>
                <a:cubicBezTo>
                  <a:pt x="-19128" y="3196242"/>
                  <a:pt x="20257" y="3107661"/>
                  <a:pt x="0" y="2964861"/>
                </a:cubicBezTo>
                <a:cubicBezTo>
                  <a:pt x="-20257" y="2822061"/>
                  <a:pt x="962" y="2499837"/>
                  <a:pt x="0" y="2327965"/>
                </a:cubicBezTo>
                <a:cubicBezTo>
                  <a:pt x="-962" y="2156093"/>
                  <a:pt x="54834" y="1932263"/>
                  <a:pt x="0" y="1822840"/>
                </a:cubicBezTo>
                <a:cubicBezTo>
                  <a:pt x="-54834" y="1713418"/>
                  <a:pt x="57534" y="1501641"/>
                  <a:pt x="0" y="1185944"/>
                </a:cubicBezTo>
                <a:cubicBezTo>
                  <a:pt x="-57534" y="870247"/>
                  <a:pt x="47574" y="799997"/>
                  <a:pt x="0" y="680820"/>
                </a:cubicBezTo>
                <a:cubicBezTo>
                  <a:pt x="-47574" y="561643"/>
                  <a:pt x="18284" y="158153"/>
                  <a:pt x="0" y="0"/>
                </a:cubicBezTo>
                <a:close/>
              </a:path>
            </a:pathLst>
          </a:custGeom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1451537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r"/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Chelmsley Wood Baptist Church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visiting CPBC!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Sunday 7</a:t>
            </a:r>
            <a:r>
              <a:rPr lang="en-GB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Sept 10.30am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Join us for a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Bring and Share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Lunch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after the service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use sign up sheet !</a:t>
            </a:r>
            <a:endParaRPr lang="en-GB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table with different food items">
            <a:extLst>
              <a:ext uri="{FF2B5EF4-FFF2-40B4-BE49-F238E27FC236}">
                <a16:creationId xmlns:a16="http://schemas.microsoft.com/office/drawing/2014/main" id="{696E7529-103E-7AE2-2033-686F75943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2233" y="2129312"/>
            <a:ext cx="3038014" cy="20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4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te of food and a spoon&#10;&#10;AI-generated content may be incorrect.">
            <a:extLst>
              <a:ext uri="{FF2B5EF4-FFF2-40B4-BE49-F238E27FC236}">
                <a16:creationId xmlns:a16="http://schemas.microsoft.com/office/drawing/2014/main" id="{7E6B6030-BDCD-B7F4-52A7-4B347E7A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r="3586"/>
          <a:stretch>
            <a:fillRect/>
          </a:stretch>
        </p:blipFill>
        <p:spPr>
          <a:xfrm>
            <a:off x="185718" y="408304"/>
            <a:ext cx="8772564" cy="61645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6D05B0-9957-AB32-D04E-F726981B7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7" y="4535249"/>
            <a:ext cx="3403461" cy="19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7A6057-0F94-B681-DE3E-E84E438E8385}"/>
              </a:ext>
            </a:extLst>
          </p:cNvPr>
          <p:cNvSpPr txBox="1"/>
          <p:nvPr/>
        </p:nvSpPr>
        <p:spPr>
          <a:xfrm>
            <a:off x="648084" y="2127135"/>
            <a:ext cx="74187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Please join with us for Prayer and Breakfast 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Saturday 20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September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9am – 10.30am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 Clarence Park Baptist Church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Gluten free and vegan alternatives available)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39104-F12F-0A32-52D8-9ABF31D67F85}"/>
              </a:ext>
            </a:extLst>
          </p:cNvPr>
          <p:cNvSpPr/>
          <p:nvPr/>
        </p:nvSpPr>
        <p:spPr>
          <a:xfrm>
            <a:off x="2633472" y="432944"/>
            <a:ext cx="3877056" cy="1563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757A24-1736-4CBF-31C7-DE29DB208FC0}"/>
              </a:ext>
            </a:extLst>
          </p:cNvPr>
          <p:cNvSpPr/>
          <p:nvPr/>
        </p:nvSpPr>
        <p:spPr>
          <a:xfrm>
            <a:off x="648084" y="950128"/>
            <a:ext cx="79918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 w="0"/>
                <a:solidFill>
                  <a:srgbClr val="A02B93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Prayer Breakfast</a:t>
            </a:r>
          </a:p>
        </p:txBody>
      </p:sp>
    </p:spTree>
    <p:extLst>
      <p:ext uri="{BB962C8B-B14F-4D97-AF65-F5344CB8AC3E}">
        <p14:creationId xmlns:p14="http://schemas.microsoft.com/office/powerpoint/2010/main" val="4020593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rence Park Baptist Church | Baptist ...">
            <a:extLst>
              <a:ext uri="{FF2B5EF4-FFF2-40B4-BE49-F238E27FC236}">
                <a16:creationId xmlns:a16="http://schemas.microsoft.com/office/drawing/2014/main" id="{1D5DB95A-8DFD-5C2F-E16E-74F50FCB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4" y="960120"/>
            <a:ext cx="4153667" cy="43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67B52-99C5-5053-DBFE-CB3ECF75D868}"/>
              </a:ext>
            </a:extLst>
          </p:cNvPr>
          <p:cNvSpPr txBox="1"/>
          <p:nvPr/>
        </p:nvSpPr>
        <p:spPr>
          <a:xfrm>
            <a:off x="4252" y="6334780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WORSHIP</a:t>
            </a:r>
            <a:r>
              <a:rPr lang="en-GB" sz="2400" b="1" dirty="0">
                <a:solidFill>
                  <a:schemeClr val="bg1"/>
                </a:solidFill>
              </a:rPr>
              <a:t> God     </a:t>
            </a:r>
            <a:r>
              <a:rPr lang="en-GB" sz="2800" b="1" dirty="0">
                <a:solidFill>
                  <a:schemeClr val="bg1"/>
                </a:solidFill>
              </a:rPr>
              <a:t>GROW</a:t>
            </a:r>
            <a:r>
              <a:rPr lang="en-GB" sz="2400" b="1" dirty="0">
                <a:solidFill>
                  <a:schemeClr val="bg1"/>
                </a:solidFill>
              </a:rPr>
              <a:t> Together      </a:t>
            </a:r>
            <a:r>
              <a:rPr lang="en-GB" sz="2800" b="1" dirty="0">
                <a:solidFill>
                  <a:schemeClr val="bg1"/>
                </a:solidFill>
              </a:rPr>
              <a:t>SERVE</a:t>
            </a:r>
            <a:r>
              <a:rPr lang="en-GB" sz="2400" b="1" dirty="0">
                <a:solidFill>
                  <a:schemeClr val="bg1"/>
                </a:solidFill>
              </a:rPr>
              <a:t>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7B767-311D-997E-FCEC-0BAEDA843D47}"/>
              </a:ext>
            </a:extLst>
          </p:cNvPr>
          <p:cNvSpPr txBox="1"/>
          <p:nvPr/>
        </p:nvSpPr>
        <p:spPr>
          <a:xfrm>
            <a:off x="4745541" y="1464335"/>
            <a:ext cx="3995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pick up your notice sheet in the foyer,</a:t>
            </a: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which lists activities taking  place 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 find a copy</a:t>
            </a: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on the church website.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are holding activities which you want included in the notice sheet please speak to Julie Dawkins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50045-E300-AD2E-6B75-2FED99CDA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77" y="212896"/>
            <a:ext cx="2377142" cy="13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3,900+ Sharing Coffee Cups Stock Photos, Pictures &amp; Royalty-Free Images -  iStock">
            <a:extLst>
              <a:ext uri="{FF2B5EF4-FFF2-40B4-BE49-F238E27FC236}">
                <a16:creationId xmlns:a16="http://schemas.microsoft.com/office/drawing/2014/main" id="{94650CA7-6BEC-D95C-758F-92D4E5611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45" y="536996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F9791B-6DD0-2E7B-73B8-D3A4A38E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703"/>
          <a:stretch>
            <a:fillRect/>
          </a:stretch>
        </p:blipFill>
        <p:spPr>
          <a:xfrm>
            <a:off x="6950733" y="408512"/>
            <a:ext cx="2083843" cy="1350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FB0C6-499C-0EFD-F8EF-EE95B7651931}"/>
              </a:ext>
            </a:extLst>
          </p:cNvPr>
          <p:cNvSpPr txBox="1"/>
          <p:nvPr/>
        </p:nvSpPr>
        <p:spPr>
          <a:xfrm>
            <a:off x="698740" y="4551680"/>
            <a:ext cx="800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join us for a cup of tea </a:t>
            </a:r>
          </a:p>
          <a:p>
            <a:pPr algn="ctr"/>
            <a:r>
              <a:rPr lang="en-GB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 after </a:t>
            </a:r>
            <a:r>
              <a:rPr lang="en-GB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service?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6E096-7B5C-B391-0ADD-B895AF91D10A}"/>
              </a:ext>
            </a:extLst>
          </p:cNvPr>
          <p:cNvSpPr txBox="1"/>
          <p:nvPr/>
        </p:nvSpPr>
        <p:spPr>
          <a:xfrm>
            <a:off x="-15011" y="6188131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WORSHIP</a:t>
            </a:r>
            <a:r>
              <a:rPr lang="en-GB" sz="2400" b="1" dirty="0">
                <a:solidFill>
                  <a:schemeClr val="bg1"/>
                </a:solidFill>
              </a:rPr>
              <a:t> God     </a:t>
            </a:r>
            <a:r>
              <a:rPr lang="en-GB" sz="2800" b="1" dirty="0">
                <a:solidFill>
                  <a:schemeClr val="bg1"/>
                </a:solidFill>
              </a:rPr>
              <a:t>GROW</a:t>
            </a:r>
            <a:r>
              <a:rPr lang="en-GB" sz="2400" b="1" dirty="0">
                <a:solidFill>
                  <a:schemeClr val="bg1"/>
                </a:solidFill>
              </a:rPr>
              <a:t> Together      </a:t>
            </a:r>
            <a:r>
              <a:rPr lang="en-GB" sz="2800" b="1" dirty="0">
                <a:solidFill>
                  <a:schemeClr val="bg1"/>
                </a:solidFill>
              </a:rPr>
              <a:t>SERVE</a:t>
            </a:r>
            <a:r>
              <a:rPr lang="en-GB" sz="2400" b="1" dirty="0">
                <a:solidFill>
                  <a:schemeClr val="bg1"/>
                </a:solidFill>
              </a:rPr>
              <a:t> Others</a:t>
            </a:r>
          </a:p>
        </p:txBody>
      </p:sp>
    </p:spTree>
    <p:extLst>
      <p:ext uri="{BB962C8B-B14F-4D97-AF65-F5344CB8AC3E}">
        <p14:creationId xmlns:p14="http://schemas.microsoft.com/office/powerpoint/2010/main" val="22496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A899-00E5-4239-DB85-3078A91D7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4E176-B076-C702-9E9C-2F7D6EA9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703"/>
          <a:stretch>
            <a:fillRect/>
          </a:stretch>
        </p:blipFill>
        <p:spPr>
          <a:xfrm>
            <a:off x="7376112" y="154675"/>
            <a:ext cx="1625378" cy="1053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39965-5AC9-CB1B-9267-F23EDEC93BBB}"/>
              </a:ext>
            </a:extLst>
          </p:cNvPr>
          <p:cNvSpPr txBox="1"/>
          <p:nvPr/>
        </p:nvSpPr>
        <p:spPr>
          <a:xfrm>
            <a:off x="-30021" y="6015429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WORSHIP</a:t>
            </a:r>
            <a:r>
              <a:rPr lang="en-GB" sz="2400" b="1" dirty="0">
                <a:solidFill>
                  <a:schemeClr val="bg1"/>
                </a:solidFill>
              </a:rPr>
              <a:t> God     </a:t>
            </a:r>
            <a:r>
              <a:rPr lang="en-GB" sz="2800" b="1" dirty="0">
                <a:solidFill>
                  <a:schemeClr val="bg1"/>
                </a:solidFill>
              </a:rPr>
              <a:t>GROW</a:t>
            </a:r>
            <a:r>
              <a:rPr lang="en-GB" sz="2400" b="1" dirty="0">
                <a:solidFill>
                  <a:schemeClr val="bg1"/>
                </a:solidFill>
              </a:rPr>
              <a:t> Together      </a:t>
            </a:r>
            <a:r>
              <a:rPr lang="en-GB" sz="2800" b="1" dirty="0">
                <a:solidFill>
                  <a:schemeClr val="bg1"/>
                </a:solidFill>
              </a:rPr>
              <a:t>SERVE</a:t>
            </a:r>
            <a:r>
              <a:rPr lang="en-GB" sz="2400" b="1" dirty="0">
                <a:solidFill>
                  <a:schemeClr val="bg1"/>
                </a:solidFill>
              </a:rPr>
              <a:t> Others</a:t>
            </a:r>
          </a:p>
        </p:txBody>
      </p:sp>
      <p:pic>
        <p:nvPicPr>
          <p:cNvPr id="5" name="Picture 2" descr="Clarence Park Baptist Church | Baptist ...">
            <a:extLst>
              <a:ext uri="{FF2B5EF4-FFF2-40B4-BE49-F238E27FC236}">
                <a16:creationId xmlns:a16="http://schemas.microsoft.com/office/drawing/2014/main" id="{0340DC09-F80B-64D4-240C-D0ABE3F7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541" y="1341185"/>
            <a:ext cx="4153667" cy="43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132D7-4523-65D3-CEA6-5B087C148EB6}"/>
              </a:ext>
            </a:extLst>
          </p:cNvPr>
          <p:cNvSpPr txBox="1"/>
          <p:nvPr/>
        </p:nvSpPr>
        <p:spPr>
          <a:xfrm>
            <a:off x="244792" y="490631"/>
            <a:ext cx="46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induction loop system is provided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90AE5-9851-88F8-73B6-8707B81E0D0E}"/>
              </a:ext>
            </a:extLst>
          </p:cNvPr>
          <p:cNvSpPr txBox="1"/>
          <p:nvPr/>
        </p:nvSpPr>
        <p:spPr>
          <a:xfrm>
            <a:off x="244792" y="3706600"/>
            <a:ext cx="3931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switch your hearing aid to the ‘T’ position for reception</a:t>
            </a:r>
          </a:p>
        </p:txBody>
      </p:sp>
      <p:pic>
        <p:nvPicPr>
          <p:cNvPr id="1026" name="Picture 2" descr="Hearing Aid T Position Sign or Sticker ...">
            <a:extLst>
              <a:ext uri="{FF2B5EF4-FFF2-40B4-BE49-F238E27FC236}">
                <a16:creationId xmlns:a16="http://schemas.microsoft.com/office/drawing/2014/main" id="{7636A7F0-7D51-1BF5-5CC2-2079BDA2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89" y="15634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39940-AF78-2F61-0EE4-97DE8AB03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rence Park Baptist Church | Baptist ...">
            <a:extLst>
              <a:ext uri="{FF2B5EF4-FFF2-40B4-BE49-F238E27FC236}">
                <a16:creationId xmlns:a16="http://schemas.microsoft.com/office/drawing/2014/main" id="{B57324C9-486B-AD47-3F76-3C45852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4" y="960120"/>
            <a:ext cx="4153667" cy="43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D08B8-1298-C70D-25B0-27C7CCAF8979}"/>
              </a:ext>
            </a:extLst>
          </p:cNvPr>
          <p:cNvSpPr txBox="1"/>
          <p:nvPr/>
        </p:nvSpPr>
        <p:spPr>
          <a:xfrm>
            <a:off x="-15011" y="6188131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WORSHIP</a:t>
            </a:r>
            <a:r>
              <a:rPr lang="en-GB" sz="2400" b="1" dirty="0">
                <a:solidFill>
                  <a:schemeClr val="bg1"/>
                </a:solidFill>
              </a:rPr>
              <a:t> God     </a:t>
            </a:r>
            <a:r>
              <a:rPr lang="en-GB" sz="2800" b="1" dirty="0">
                <a:solidFill>
                  <a:schemeClr val="bg1"/>
                </a:solidFill>
              </a:rPr>
              <a:t>GROW</a:t>
            </a:r>
            <a:r>
              <a:rPr lang="en-GB" sz="2400" b="1" dirty="0">
                <a:solidFill>
                  <a:schemeClr val="bg1"/>
                </a:solidFill>
              </a:rPr>
              <a:t> Together      </a:t>
            </a:r>
            <a:r>
              <a:rPr lang="en-GB" sz="2800" b="1" dirty="0">
                <a:solidFill>
                  <a:schemeClr val="bg1"/>
                </a:solidFill>
              </a:rPr>
              <a:t>SERVE</a:t>
            </a:r>
            <a:r>
              <a:rPr lang="en-GB" sz="2400" b="1" dirty="0">
                <a:solidFill>
                  <a:schemeClr val="bg1"/>
                </a:solidFill>
              </a:rPr>
              <a:t>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0F64C-8364-1D7B-C5A6-73357C9A602D}"/>
              </a:ext>
            </a:extLst>
          </p:cNvPr>
          <p:cNvSpPr txBox="1"/>
          <p:nvPr/>
        </p:nvSpPr>
        <p:spPr>
          <a:xfrm>
            <a:off x="4591262" y="1494619"/>
            <a:ext cx="3995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us today. If you would like to contact us or receive a visit please email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office@cpbc.co.uk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 send a message via our website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www.cpbc.co.uk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1F9ADC-9900-0F20-70F4-00B1A00D4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377" y="212896"/>
            <a:ext cx="2377142" cy="13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FD3091C-C2F9-2F36-E6DE-920345D9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3" y="206933"/>
            <a:ext cx="1382006" cy="11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00E6D-D115-6603-27E6-EAF3855D1DB7}"/>
              </a:ext>
            </a:extLst>
          </p:cNvPr>
          <p:cNvSpPr txBox="1"/>
          <p:nvPr/>
        </p:nvSpPr>
        <p:spPr>
          <a:xfrm>
            <a:off x="0" y="3720281"/>
            <a:ext cx="9144000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do not consent to being filmed,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please ensure that you are sitting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back 2 rows or in the balcony.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(This will ensure you are outside of the filming zone)</a:t>
            </a:r>
          </a:p>
        </p:txBody>
      </p:sp>
      <p:pic>
        <p:nvPicPr>
          <p:cNvPr id="1026" name="Picture 2" descr="live streaming - YouTube">
            <a:extLst>
              <a:ext uri="{FF2B5EF4-FFF2-40B4-BE49-F238E27FC236}">
                <a16:creationId xmlns:a16="http://schemas.microsoft.com/office/drawing/2014/main" id="{00BAF170-FA36-B654-7082-6CB1F370D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222" r="94667">
                        <a14:foregroundMark x1="8889" y1="34111" x2="10000" y2="48333"/>
                        <a14:foregroundMark x1="72889" y1="33556" x2="75444" y2="51667"/>
                        <a14:foregroundMark x1="75444" y1="51667" x2="82333" y2="53000"/>
                        <a14:foregroundMark x1="82333" y1="53000" x2="91333" y2="51444"/>
                        <a14:foregroundMark x1="91333" y1="51444" x2="94667" y2="34778"/>
                        <a14:foregroundMark x1="94667" y1="34778" x2="80222" y2="30444"/>
                        <a14:foregroundMark x1="5667" y1="61889" x2="5667" y2="61889"/>
                        <a14:foregroundMark x1="3778" y1="52444" x2="3222" y2="46111"/>
                        <a14:foregroundMark x1="17000" y1="61444" x2="17111" y2="64889"/>
                        <a14:foregroundMark x1="72222" y1="61111" x2="72222" y2="63889"/>
                        <a14:foregroundMark x1="85444" y1="61556" x2="86556" y2="60333"/>
                        <a14:foregroundMark x1="23556" y1="65556" x2="23556" y2="63556"/>
                        <a14:foregroundMark x1="32556" y1="63778" x2="32556" y2="62667"/>
                        <a14:foregroundMark x1="42778" y1="65333" x2="42778" y2="65333"/>
                        <a14:foregroundMark x1="67444" y1="64556" x2="67556" y2="63222"/>
                        <a14:backgroundMark x1="45333" y1="57111" x2="49000" y2="57000"/>
                        <a14:backgroundMark x1="25778" y1="62000" x2="25778" y2="62000"/>
                        <a14:backgroundMark x1="45333" y1="65000" x2="45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81" b="28719"/>
          <a:stretch/>
        </p:blipFill>
        <p:spPr bwMode="auto">
          <a:xfrm>
            <a:off x="2699792" y="1328252"/>
            <a:ext cx="4824536" cy="22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8F271-3BF6-8919-AE8A-5AE4DA1443E2}"/>
              </a:ext>
            </a:extLst>
          </p:cNvPr>
          <p:cNvSpPr txBox="1"/>
          <p:nvPr/>
        </p:nvSpPr>
        <p:spPr>
          <a:xfrm>
            <a:off x="179511" y="5598533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speak to one of the Safeguarding team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are unsure of what to do or require further information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A160E-7CBD-03B0-5A97-A9AF6269B5C0}"/>
              </a:ext>
            </a:extLst>
          </p:cNvPr>
          <p:cNvSpPr txBox="1"/>
          <p:nvPr/>
        </p:nvSpPr>
        <p:spPr>
          <a:xfrm>
            <a:off x="1708847" y="382236"/>
            <a:ext cx="6924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to Clarence Park Baptist Church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service will be live-streamed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4CCB3-0717-B32F-4FAF-4C98968CC9EF}"/>
              </a:ext>
            </a:extLst>
          </p:cNvPr>
          <p:cNvSpPr txBox="1"/>
          <p:nvPr/>
        </p:nvSpPr>
        <p:spPr>
          <a:xfrm>
            <a:off x="0" y="6214154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WORSHIP</a:t>
            </a:r>
            <a:r>
              <a:rPr lang="en-GB" sz="2400" b="1" dirty="0">
                <a:solidFill>
                  <a:schemeClr val="bg1"/>
                </a:solidFill>
              </a:rPr>
              <a:t> God     </a:t>
            </a:r>
            <a:r>
              <a:rPr lang="en-GB" sz="2800" b="1" dirty="0">
                <a:solidFill>
                  <a:schemeClr val="bg1"/>
                </a:solidFill>
              </a:rPr>
              <a:t>GROW</a:t>
            </a:r>
            <a:r>
              <a:rPr lang="en-GB" sz="2400" b="1" dirty="0">
                <a:solidFill>
                  <a:schemeClr val="bg1"/>
                </a:solidFill>
              </a:rPr>
              <a:t> Together      </a:t>
            </a:r>
            <a:r>
              <a:rPr lang="en-GB" sz="2800" b="1" dirty="0">
                <a:solidFill>
                  <a:schemeClr val="bg1"/>
                </a:solidFill>
              </a:rPr>
              <a:t>SERVE</a:t>
            </a:r>
            <a:r>
              <a:rPr lang="en-GB" sz="2400" b="1" dirty="0">
                <a:solidFill>
                  <a:schemeClr val="bg1"/>
                </a:solidFill>
              </a:rPr>
              <a:t> Others</a:t>
            </a:r>
          </a:p>
        </p:txBody>
      </p:sp>
    </p:spTree>
    <p:extLst>
      <p:ext uri="{BB962C8B-B14F-4D97-AF65-F5344CB8AC3E}">
        <p14:creationId xmlns:p14="http://schemas.microsoft.com/office/powerpoint/2010/main" val="3703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3453E2-D8CA-4485-87E5-54C00AD1C499}"/>
              </a:ext>
            </a:extLst>
          </p:cNvPr>
          <p:cNvSpPr/>
          <p:nvPr/>
        </p:nvSpPr>
        <p:spPr>
          <a:xfrm>
            <a:off x="0" y="759280"/>
            <a:ext cx="9144000" cy="6098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8F5A61-C6A5-40E3-9C14-F0D114A0F6CA}"/>
              </a:ext>
            </a:extLst>
          </p:cNvPr>
          <p:cNvSpPr txBox="1"/>
          <p:nvPr/>
        </p:nvSpPr>
        <p:spPr>
          <a:xfrm>
            <a:off x="-1" y="849497"/>
            <a:ext cx="9036496" cy="1515800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Ways you can give financially 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ministry and work of our church.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800A5DA-4C0E-466B-8F31-C0950A0EC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04664"/>
            <a:ext cx="8784975" cy="444833"/>
          </a:xfrm>
          <a:prstGeom prst="rect">
            <a:avLst/>
          </a:prstGeom>
        </p:spPr>
        <p:txBody>
          <a:bodyPr rot="0" vert="horz" lIns="68580" tIns="34290" rIns="68580" bIns="34290" rtlCol="0" anchor="b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CLARENCE PARK BAPTIST CHURCH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9278F81-C3B6-4926-BD40-A4DDE0A8E818}"/>
              </a:ext>
            </a:extLst>
          </p:cNvPr>
          <p:cNvGraphicFramePr>
            <a:graphicFrameLocks noGrp="1"/>
          </p:cNvGraphicFramePr>
          <p:nvPr/>
        </p:nvGraphicFramePr>
        <p:xfrm>
          <a:off x="53750" y="3171718"/>
          <a:ext cx="892899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209653244"/>
                    </a:ext>
                  </a:extLst>
                </a:gridCol>
                <a:gridCol w="2141934">
                  <a:extLst>
                    <a:ext uri="{9D8B030D-6E8A-4147-A177-3AD203B41FA5}">
                      <a16:colId xmlns:a16="http://schemas.microsoft.com/office/drawing/2014/main" val="318854147"/>
                    </a:ext>
                  </a:extLst>
                </a:gridCol>
                <a:gridCol w="1962522">
                  <a:extLst>
                    <a:ext uri="{9D8B030D-6E8A-4147-A177-3AD203B41FA5}">
                      <a16:colId xmlns:a16="http://schemas.microsoft.com/office/drawing/2014/main" val="11689459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56113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409352"/>
                  </a:ext>
                </a:extLst>
              </a:tr>
              <a:tr h="18451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ON-LINE BANKING</a:t>
                      </a:r>
                    </a:p>
                    <a:p>
                      <a:pPr algn="ctr"/>
                      <a:endParaRPr lang="en-GB" sz="500" b="1" dirty="0"/>
                    </a:p>
                    <a:p>
                      <a:pPr algn="ctr"/>
                      <a:endParaRPr lang="en-GB" sz="7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REGULAR GIVING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CASH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POST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70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Sort Code </a:t>
                      </a:r>
                    </a:p>
                    <a:p>
                      <a:pPr algn="ctr"/>
                      <a:r>
                        <a:rPr lang="en-GB" b="1" dirty="0"/>
                        <a:t>40-52-40 </a:t>
                      </a:r>
                    </a:p>
                    <a:p>
                      <a:pPr algn="ctr"/>
                      <a:r>
                        <a:rPr lang="en-GB" dirty="0"/>
                        <a:t>Account Number </a:t>
                      </a:r>
                      <a:r>
                        <a:rPr lang="en-GB" b="1" dirty="0"/>
                        <a:t>00035721 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Please pick up </a:t>
                      </a:r>
                    </a:p>
                    <a:p>
                      <a:pPr algn="ctr"/>
                      <a:r>
                        <a:rPr lang="en-GB" sz="1800" dirty="0"/>
                        <a:t>a standing order form or  email </a:t>
                      </a:r>
                      <a:r>
                        <a:rPr lang="en-GB" sz="1600" i="1" dirty="0">
                          <a:solidFill>
                            <a:srgbClr val="800080"/>
                          </a:solidFill>
                        </a:rPr>
                        <a:t>office@cpbc.co.uk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Please use </a:t>
                      </a:r>
                    </a:p>
                    <a:p>
                      <a:pPr algn="ctr"/>
                      <a:r>
                        <a:rPr lang="en-GB" dirty="0"/>
                        <a:t>the trays/ bags </a:t>
                      </a:r>
                    </a:p>
                    <a:p>
                      <a:pPr algn="ctr"/>
                      <a:r>
                        <a:rPr lang="en-GB" dirty="0"/>
                        <a:t>when the offering is taken during the service.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CHEQUE Payable to: </a:t>
                      </a:r>
                    </a:p>
                    <a:p>
                      <a:pPr algn="ctr"/>
                      <a:r>
                        <a:rPr lang="en-GB" sz="14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‘Clarence Park Baptist Church’</a:t>
                      </a:r>
                      <a:br>
                        <a:rPr lang="en-US" sz="12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2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To   </a:t>
                      </a:r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Clarence Park Baptist Church, </a:t>
                      </a:r>
                    </a:p>
                    <a:p>
                      <a:pPr lvl="1"/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Walliscote Road, </a:t>
                      </a:r>
                    </a:p>
                    <a:p>
                      <a:pPr lvl="1"/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Weston-super-Mare, </a:t>
                      </a:r>
                    </a:p>
                    <a:p>
                      <a:pPr lvl="1"/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North Somerset  </a:t>
                      </a:r>
                      <a:b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i="1" kern="1000" dirty="0" err="1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BS23</a:t>
                      </a:r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1" kern="1000" dirty="0" err="1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1ED</a:t>
                      </a:r>
                      <a:endParaRPr lang="en-GB" sz="1200" b="0" i="1" kern="1000" dirty="0">
                        <a:solidFill>
                          <a:srgbClr val="800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66496"/>
                  </a:ext>
                </a:extLst>
              </a:tr>
            </a:tbl>
          </a:graphicData>
        </a:graphic>
      </p:graphicFrame>
      <p:pic>
        <p:nvPicPr>
          <p:cNvPr id="19" name="Picture 2" descr="Bank Cheque Money Payment - Free image on Pixabay">
            <a:extLst>
              <a:ext uri="{FF2B5EF4-FFF2-40B4-BE49-F238E27FC236}">
                <a16:creationId xmlns:a16="http://schemas.microsoft.com/office/drawing/2014/main" id="{0BB1392F-D8CE-46C2-8EFA-103276F9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27" y="2216870"/>
            <a:ext cx="1761339" cy="17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sh Clipart Money Vector Graphics Illustrations Free - Free Clip Art Money  Black And White, HD Png Download - kindpng">
            <a:extLst>
              <a:ext uri="{FF2B5EF4-FFF2-40B4-BE49-F238E27FC236}">
                <a16:creationId xmlns:a16="http://schemas.microsoft.com/office/drawing/2014/main" id="{CA130C3B-9F91-47F8-AC5A-24A92C7C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23" y="2235112"/>
            <a:ext cx="2203075" cy="17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ck, white, icon, indicating, sync, progress, arrows, synchronize |  Piqsels">
            <a:extLst>
              <a:ext uri="{FF2B5EF4-FFF2-40B4-BE49-F238E27FC236}">
                <a16:creationId xmlns:a16="http://schemas.microsoft.com/office/drawing/2014/main" id="{C3926CA3-E01B-4514-B2F4-CC079609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47" y="2455514"/>
            <a:ext cx="1471212" cy="14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mall computer monitor vector clip art | Public domain vectors">
            <a:extLst>
              <a:ext uri="{FF2B5EF4-FFF2-40B4-BE49-F238E27FC236}">
                <a16:creationId xmlns:a16="http://schemas.microsoft.com/office/drawing/2014/main" id="{8A668C74-AA7A-40EA-AE92-931FC1A2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4" y="2504685"/>
            <a:ext cx="1471212" cy="13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02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B5E05E-9103-46CB-9284-4B565243C315}"/>
              </a:ext>
            </a:extLst>
          </p:cNvPr>
          <p:cNvSpPr/>
          <p:nvPr/>
        </p:nvSpPr>
        <p:spPr>
          <a:xfrm>
            <a:off x="0" y="0"/>
            <a:ext cx="287555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>
            <a:off x="0" y="22875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0" tIns="45682" rIns="91360" bIns="45682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00384" y="157118"/>
          <a:ext cx="6123154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Like our Facebook Page</a:t>
                      </a:r>
                    </a:p>
                    <a:p>
                      <a:pPr algn="ctr"/>
                      <a:r>
                        <a:rPr lang="en-GB" sz="3200" b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Clarence Park Baptist Church</a:t>
                      </a:r>
                    </a:p>
                    <a:p>
                      <a:pPr algn="ctr"/>
                      <a:endParaRPr lang="en-GB" sz="11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GB" sz="11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Request to join our </a:t>
                      </a:r>
                    </a:p>
                    <a:p>
                      <a:pPr algn="l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Facebook Group</a:t>
                      </a:r>
                    </a:p>
                    <a:p>
                      <a:pPr algn="ctr"/>
                      <a:r>
                        <a:rPr lang="en-GB" sz="3200" b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Clarence Park Baptist Church</a:t>
                      </a:r>
                    </a:p>
                    <a:p>
                      <a:pPr algn="ctr"/>
                      <a:endParaRPr lang="en-GB" sz="1600" b="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7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Visit our website</a:t>
                      </a:r>
                    </a:p>
                    <a:p>
                      <a:pPr marL="0" marR="0" lvl="0" indent="0" algn="ctr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www.cpbc.co.uk</a:t>
                      </a: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Watch online </a:t>
                      </a:r>
                    </a:p>
                    <a:p>
                      <a:pPr marL="0" marR="0" lvl="0" indent="0" algn="ctr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ClarenceparkTV</a:t>
                      </a:r>
                      <a:endParaRPr kumimoji="0" lang="en-GB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9909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PEBISDRAQEBUQEhAREBAQEA8QFxAQFR0WFxQVExMYHCggGBwnGxUVIjEiJTUvLi4uFx8zODMsNzQvLisBCgoKDg0OGxAQGy0kHCQsMCwsLCwvMSwsLCwsKy0sLCwsLCw0LCwsLCwsLDcsLCwsLCwsLCwsLCsrLCwsLCwsLP/AABEIAMMBAgMBIgACEQEDEQH/xAAcAAEAAQUBAQAAAAAAAAAAAAAABwEDBAUGCAL/xABMEAABAwECBQwPBQgDAQEAAAABAAIDBBESBRMhMVEGBxQ1QVRhcXORstIVIjNSU2JygYKUoaOx0fAXMnSTwSM0QpKis8LTFiThg0T/xAAZAQEAAwEBAAAAAAAAAAAAAAAAAgMEAQX/xAAqEQACAQIEBQQCAwAAAAAAAAAAAQIDEQQTMVESFCFBUiIyM6FCgWHR8P/aAAwDAQACEQMRAD8AnFERAEREAREQBERAFZnqGsFrjYqVdQI2lx3FzNRMx0bqqufi6dn3GZQZdGQZSDuAZTxZyV+iBsH4dLyRTxvlsyEsaSAeF2YKhqK05qezjki6yj7CuuDUykR4PYKZn3WNYxr5HDRZYQ3iaPOsdkGGJO2xtWLdNUY/6b4sWlYWVvU0irNXZXJIx9bvf3kXWTH1u9/eRdZRzsDDPhqr109dNgYZ8NVeunrrvLLyQzXsSNj63e/vIusmPrd7+8i6yjnYGGfDVXrp66bAwz4aq9dPXTll5IZr2JGx9bvf3kXWTH1u9/eRdZRzsDDPhqr109dNgYZ8NVeunrpyy8kM17EjY+t3v7yLrJj63e/vIuso52Bhnw1V66eumwMM+GqvXT105ZeSGa9iRsfW7395F1kx9bvf3kXWUc7Awz4aq9dPXTYGGfDVXrp/2Jyy8kM17EjY+t3v7yLrJj63e/vIuso52Bhnw1V66eumwMM+GqvXT105ZeSGa9iRsfW7395F1kx9bvf3kXWUc7Awz4aq9dPXTYGGfDVXrp66csvJDNexI2Prd7+8i6yY+t3v7yLrKOdgYZ8NVeunrpsDDPhqr10/7E5ZeSGa9iRxUVoz09vFJF1lWPDt1wbURviJzX2kA8RzHzKNnQYZj7bG1Rs0VWM/pvm1ZWC9cCeMmLCcYqGfdkvRtZI3jbYGu4iAeFceFlb0tMZq7qxK8M7Xi1ptV1cpBK2JjKijfjaaSy3KSYrcm7lstyEHKD7Olppw9oI3Vm0LS8iIgCIiAIiIAiIgCIhQGgw1bNLFALbHu7ezvBld7BZ51G2uPho1FUYWGyKlJja0ZjIMj3WcB7UcR0qSqU24QNu5A8jjvRj5qF6Z1+rYX5b9Q0u4bzxb8VrwkU5OWxTWfRI7/UtgRtLGHOAMrxa9xzst/gbos3dJ8y3l9WrypeXJNyd2SSSVi9fS+rN5Ly5Y6Xr6X1ZvJeSwL19L6s3kvJYF6+l9WbyXksC9fS+rN5LyWBevpfVm8l5LAvX0vqzeS8lgXr6X1ZvJeSwL15abVLgVtXGSABK0HFvzW2fwOO6D7Fs7yreXU2ndHGr9DjdbXDBiqDSy5Yqq8wsdmbLZkycIBafR0KRMAuMT5IHEnFOsBO6w5Wk+YhRA91zCNrMl2sDhwESAqX3GzCDrP4o4yePth+gXcXFcSku5Gi+jRvkRFkLgiIgCIiAIiIAqFVVCgNDR7YO5B/SjUJ0rrJ2HRK08zgpso9sHcg/pRqDr1j7dDreYrdgvyM9fsSwXpfWMZFTGKNiwyr6X1i4xMYlgZV9L6xcYmMSwMq+l9YuMTGJYGVfS+sXGJjEsDKvpfWLjExiWBlX0vrFxizafBs0mVsbrNLrG/FHZag+L6X1nDU/PpjHG53yVf+PzaYv5ndVR4o7nbMwL6X1n/wDH5tMX8zuqtZVxGJ7mPstbZbYSRlAP6rqaegLl9L6xcYgkXbHCP3utridNXb7xTFNtgeRj+L1DEDrapp01DTzvCmebbA8jH8XruM/EhQ7m/REWIvKoiIAiIgCIiAKhVVQoDQ0e2DuQf0o1Bkud3GVOdHtg7kH9KNQZLndxlbsF+X6M9fsSIJVoNVmH30zWNhIEj7TaQHXWDdsO6T8CtjFN2gJNnagk8Fi4yhpXYXwkyNtt2V9hPeUzMrjwG6D53K2MVe70R1s+mYdwk4BzBM4HKC2lDgRpBDMq+ZsP4RYLZDKwW2Xn0zWC3RaWL0ZBE2NrWMAa1jQ1rRma0CwAeZR9r0S20DQNypit47sirhiFKSXCdcGle5oNTGFH1FOHzEFwc5pIFl6yywkacq22NXLajH2Uv/0f+i3uMU5R6s4n0MzGpjVh4xMYo2O3MzGpjVh4xMYlhczMaqscXEBoJJIAA3ScwWFjF0OoumxkznnKIm5PLdaB7A5Rl6Vc6up0OBsCthAdIA6TPbnDOBvzW3RFibbd2WhERcAXCapH2VUvodFq7tR3qpfZWTccfQYrqHuIy0MbGpjVh4xUdLYDxFarFdzjqA2zxHTNGf6gprm2wPIx/F6hPBvdoeVi6QU2TbYHkY/i9QxusTlDub9ERYi8qiIgCIiAIiIAqFVVCgNDR7YO5B/SjUGSZzxlTnR7YO5B/SjUGSfePGVuwX5foz1+xscPYQuUrGNPbSta3iZYLx/TzrtNZTAOLhkrJB205MUNozQsPbEeU8f0BRlT0z8IVcMEWd5ZCw57rB99/mAc7zL0lQUbIIo4YhdZExsbBoa0WD4KWJlwx4V3O01d3PqqlutyZzkCiHXjwjkp6cHOXTvy6O0ZbzycylnCJyN4yoK12NsTyEP+SowqvUJ1H0MvU/Fi6eMHO4Xz6WUeyxbDGLFD7MyX1sauVGVjExixb6X1yx0ysYmMWLfS+lgZWMXca3uWOY+O0cw/9Ue313+tu62GblB0Qqa69BKGp2CIiwlxZrKpsMbpJDY1gtJ+XCuOl1dm03IG2bl55ts4bAtzq5NlDLxxdNqi6+tVClGSuyucmmdt/wA7f4Bn87vkuewphE1Ez5SA0vu9qDbZYA3P5lqr6X1ojSjHqkQcmzKxi+ZpO1d5Lvgse+rdTJ2j/Jd8FKxG5psHd2h5WLpBTZNtgeRj+L1CeDu7RcrF0gpsm2wPIx/F6pxuqJUO5v0RFhLyqIiAIiIAiIgCoVVUKA0NHtg7kH9KNQNhCW6HWZySB7cqnmj2wdyD+lGoAlgfU1LYIRa58giYPHcbCTwDd4At2C/IprK9iRdZLAPda2QaYILdGQyuHnsb5nKWVhYFwaykp4qeL7sLGsB74jO48JNpPGs1Zas+ObZZFWVjBwicrfOoN119sXchD/kpwrz2w4vmoP119sXchD/krsJ7/wBEamhkX0vrS9mW/Qd8k7Mt+g75Lfwme5ur6X1pm4XaTZaPPaPar+zDoHOnCOI2V9VaSTYASTmAFpPEFrNmHQFt9R9UTX0osGWVv6rkk0mwpXZXY0ngpPy3/JSDraRubDNfa5v7UWXmlv8ACNK7FF59SvxxtY0RhZ3CIizlhoNXLC6hlDGlxtisDQXE9u3cCi7Yc3gZfypPkpwRX063ArWIShdkH7Dm8DL+VJ8lZktabHAtIzhwII4wVOyg7VnXE4QqrADZJd/lDW/otNGq6jtYqnHhVyxfWFX1GS6N3P8AJY76pxzZOJWFqUSlyMjB3douVi6QU2TbYHkY/i9Qng7u0XKxdIKbJtsDyMfxesWN1RfQ7m/REWIvKqFNUOudXx1dRHAYWMimliY0xXjZG4ttc4nKTZb51Na82VW2s/4yr6ci1YWEZN3RXUbWhuPtTwl38H5A+afanhLwkH5A+ayUWrhp+KKrvcxvtTwl4SD8gfNPtTwl38H5A+ayViYX7hJ5JXeCn4ocT3JD1rdVtRhJtQKsRl0BiLXxtLLzZL+RzbTmLM/Dz9vNI1jS57g1rQS5ziAABnJJzLzbqa1WVGDBKKQxDH4u+ZGF5Fy9dudsAPvnPbuLYmlwxhlwvipmaTbbIMRC3hAsDDZwAlUVMN6m7pRJqp0/k3OrfV2MbK3BsmR8bopKluTtCQXYk+j9/hyaRttaPUY+NwrqtpYbpFLE4WEBwsMrhuWi0AaCToWy1Ha2ENKWzVzm1MrbC1gH7KJw3bDleeE5OC3KpDVc6sYx4Kf7ZJRbd5BERZSwo5oOcA8a5XVNqApMISiWUyxvDQwuie0Xmi2y0OBGS05QurRSjJxd0caT1I8+yGh8NV/zw/60+yGh8NV/zw/61IaKefU3OcEdiL8L6z0Rj/6VRK2QZhUXHsdwEtaC3jy8SjLCmD6jB8phqWXHAB10kOa5htAc0jcNh5sq9OqDNezbJn4SLpzLVhq05S4WV1IJK5zwK3WozbCl5Zv6rSNzDiC2Wp6tbT1UE0l4tikDnBoBNg0BbJq8WZo6noNFxX2m0XeVP5bOut9qc1Qw4QY99OJAI3BjsY0NNtgOSwnSvIlSnFXaNqnF6M26IirJBFgYcwtHRQOnmDy1haCGAE9sQ0WAkbpXM/abRd5U/ls66nGnKSukRcktTtV53wzNjKmof388zhxOe4hSjJrm0dhusqLbDZbGzPufxqIhwrbhKcotuSKK0k7WCIi2lBkYO7tFysXSCmybbA8jH8XqE8Hd2i5WLpBTZNtgeRj+L15+N1RpodzfoiLEXlV5pwg6zCdQRvyq6ci9LLzPhLbKo/F1XTetuD1kVVexttlO0+wJsp2n2BWUWqxSXtlO0+wLHwjUOMTwTnadwL6Viv7k/wAldSB2GsVG0yVpc0EhtNYSAbLTLbZoUvqIdYg/tK0eJTfGVS8vPxXyv/djRT9oREWcmEREAREQBERAFBmvZtkz8JF05lOagzXs2yZ+Ei6cy04T5Cupoc63MOIKqo3MOIKq9QxhSprPfu9Ryw6IUVqVNZ793qOWHRCz4r42W0fcSAiIvKNZyuudtZN5UH9xihVTVrnbWTeVB/cYoVXpYP4/3/Rlr+4IiLWUhERAZGDu7RcrF0gpsm2wPIx/F6hPB3douVi6QU2TbYHkY/i9efjdUaaHc36IixF5VeZ8J7ZVP4yr6ci9MLzPhPbKp/GVfTkW3B6sqq9jYIiLWUhWK/uT/JV9WK/uT/JRA7DWJ7rW+RT/ABlUvqINYnutb5FP8ZVL68/FfK/92NFP2hERZyYREQBERAEREAUGa9m2TPwkXTmU5qC9es24SbZuUkXTmWnCfIV1NDnm5hxBVVG5hxBVXqGMKVNZ793qOWHRCitSprPfu9Ryw6IWfFfGy2j7iQERF5RrOV1ztrJvKg/uMUKqatc7aybyoP7jFCq9LB/H+/6Mtf3BERaykIiIDIwd3aLlYukFNk22B5GP4vUJ4O7tFysXSCmybbA8jH8Xrz8bqjTQ7m/REWIvKrzPhPbKp/GVfTkXpheZ8J7ZVP4yr6ci24PVlVXsbBERaykKxX9yf5KvqxX9yf5KIHVayM9yWsyW2sp92zMZPmpZ2d4vt/8AFCOtdhiCkkqDVStiD2RBpdeN4gutssB0qQf+bYO35H/LL1VhxMJOo2kXwa4TrdneL7f/ABfUdYCbCLOHOuNOrrBw/wD1N80cx/xW2wVheCrYX0srZQDY67aC06HNOUedUOEl1aJ3R0yLWQ1BbwjQVd2ce9HtUDpnIsDZx0D2ps46B7UBnosDZztA9q+X1jiLMg4RagL1VU2ZG5906FB2u9+/t/CxdOVTGoW11KtktecU9r8XAyJ5abQ2RrpC5tukXgtWE+QrqaFY8Fiwducw3AvrsUO/PMFnRfdbxBfa38TM1ka7sUO/PMFJGtZTCOCcA22yg5fJC4hd9rb9xm5UdEKjEN5bJ0l6jsERF5pqOb1w4cZg+VpNlrocvE9pUSdih355gpg1dfuMnlRdNqjBehhW1D9masvUa7sUO/PME7FDvzzBbFFo4mV2RruxQ788wTsUO/PMFsUTiYsjFocFgSxm8ckkZzDvgpYm2wPIx/F6jaj7pH5bPiFJM22B5GP4vWLFu7RfR7m/REWQuKrzLhR4bhCoJNgFXVWn03r00o3wzrSxTzyzR1UkQle+QsMbZLrnm86x1oyWkrThqkYN8RXUi3oRvs6Pvx7U2dH349q7z7GWb+f6u3rp9jLN/P8AV29das+luV5cjg9nR9+ParNZVxujcA8EkZBlUhfYyzfz/V29dPsZZv5/q7eunMUtxlyOW1BahhhWOWR1SYcVIGFoiD71oDrbxcLM5GbcXV/Y1Hv2X8lnWXXaidSLMFRyMZK+YyvDnOc0MAsFgAaPOukWapiZ8T4X0LIwVupD8WtXE6oMOy5RZG597FsykFosst8b2LiRsnBk+MgeWkEtDwLWvHeSN/Q+ZTvhJ2JqYpTkbaWPOhrslp4AbD5lHurembS1UjJWEsmtlZ2oLXNcbSPMbRzKzD1pTbjLqRqRUeqN/qQ1aQ14uPshnA7aInI+zO6Jxzjgzjhzrp740jnC8912Dml37E2tP8L9zz5bQsXsUdEf15lOWDi3dOxFVT0dfGkc4S+NI5wvOPYrgj+vMq9iuCPmPyUeSXl9Hc49G3xpHOEvjSOcLzl2K4I+Y/JOxXBHzH5JyS8voZxIGrrV9evU+Dn5MrZalpz6WwnRpdzaVy+BMCZpJ28LYz8Xj9OfQreCaaOI35bXOH3QBaG8OXOVueybPG5h81ojTUFaJXKdzNRYXZNnjcw+adk2eNzD5rtmRuZq77W37jNyo6IUadk2eNzD5rqdSGrOmpI5GzCW17w4XWA5LANKqrwk4WSJ02lIlJFxn2l0Oio/Kb1k+0uh0VH5TessOTU2Zfxx3Npq6/cZPKi6bVGC6fVNq7pKmmfFEJrziwi9GAMjgTlvaAuL7Js8bmHzWzDwlGNmu5TUkm+hmosLsmzxuYfNOybPG5h81fZldzNRYXZNnjcw+adk2eNzD5pZi5s6IWyxgbskY9oUkyC3CB4Iox7XLhNQ0Iq6tpaHXYLJZHEWAWfcHGXDmBXd4HOOnlmH3XOsYdLGgNBHHZb51hxT9SRoo6XN+iIspaEREAREQBERAEREBh4ToxMwtIzhczX0MdZEKOuNx7D/ANao3bcwFpzncIP3uNdksKvwcyYEPAK6m07oNX6MhPDupWqo3HGxOewZpogXsI0kjK3z2edaO+NI51OzaaqgyQyB7RmZKC+zidaD7VbfUz/xUkDjunLl9hWyONduqKHQ2ZBt4aRzpeGkc6nDZE28oPr0U2RNvKD69FS51eP2RyP5IPvDSOdLw0jnU4bIm3lB9eimyJt5QfXopzq8fsZD3IPvDSOdLw0jnU4bIm3lB9eimyJt5QfXopzq8fsZD3IPvDSOdLw0jnU4bIm3lB9eimyJt5QfXopzq8fsZD3IPvDSOdLw0jnU4bIm3lB9eimyJt5QfXopzq8fsZD3IPvDSOdLw0jnU4bIm3lB9eimyJt5QfXopzq8fsZD3IPvDSOdLw0jnU4bIm3lB9eimyJt5QfXopzq8fsZD3IPvDSOdLw0jnU4bIm3lB9eimyJt5QfXopzq8fsZD3IPvjSOdb/AADqRqqxwuRujZuzStLWgeKDlf5ucKU2VM4+7SQNO4cuTmAX26kqZ8k8l1pzsiFwHjOc8VtijLGu3pRJUN2a6joo6eLYVBa60/8AZqN1xzOFo3dzJmGTPm6fB9KImBo3AvmhoGQgBgAWYsbbbuy9K3RBERcAREQBERAEREAREQBERAFSxEQC6EuhEQC6EuhEQC6EuhEQC6EuhEQC6EuhEQC6EuhEQC6EuhEQC6EuhEQCxVREAREQBERAf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022" y="289108"/>
            <a:ext cx="912646" cy="689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6" y="1583743"/>
            <a:ext cx="887995" cy="887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87" b="89993" l="4440" r="96175">
                        <a14:foregroundMark x1="77937" y1="45695" x2="31831" y2="67255"/>
                        <a14:foregroundMark x1="15779" y1="58793" x2="15779" y2="58793"/>
                        <a14:foregroundMark x1="14139" y1="57910" x2="18443" y2="59676"/>
                        <a14:foregroundMark x1="80396" y1="57248" x2="88661" y2="65195"/>
                        <a14:foregroundMark x1="27527" y1="73216" x2="29372" y2="76306"/>
                        <a14:foregroundMark x1="44194" y1="67918" x2="71107" y2="5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96" y="3414395"/>
            <a:ext cx="1224136" cy="1135866"/>
          </a:xfrm>
          <a:prstGeom prst="rect">
            <a:avLst/>
          </a:prstGeom>
        </p:spPr>
      </p:pic>
      <p:pic>
        <p:nvPicPr>
          <p:cNvPr id="1026" name="Picture 2" descr="YouTube icon | You may use this icon for your own blog, webs… | Flickr">
            <a:extLst>
              <a:ext uri="{FF2B5EF4-FFF2-40B4-BE49-F238E27FC236}">
                <a16:creationId xmlns:a16="http://schemas.microsoft.com/office/drawing/2014/main" id="{3C927F65-4DC4-4285-AFD6-BDA72F6C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02" y="5179766"/>
            <a:ext cx="994604" cy="9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A404DF-866E-40A4-9DBD-E84034D13539}"/>
              </a:ext>
            </a:extLst>
          </p:cNvPr>
          <p:cNvSpPr txBox="1"/>
          <p:nvPr/>
        </p:nvSpPr>
        <p:spPr>
          <a:xfrm>
            <a:off x="-31750" y="-616272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B2B98-3A70-44A7-BED7-81D87D0E2DA1}"/>
              </a:ext>
            </a:extLst>
          </p:cNvPr>
          <p:cNvSpPr txBox="1"/>
          <p:nvPr/>
        </p:nvSpPr>
        <p:spPr>
          <a:xfrm>
            <a:off x="521159" y="1204383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89FC49-6F90-41AA-A274-8EFFD7B8785E}"/>
              </a:ext>
            </a:extLst>
          </p:cNvPr>
          <p:cNvSpPr txBox="1"/>
          <p:nvPr/>
        </p:nvSpPr>
        <p:spPr>
          <a:xfrm>
            <a:off x="1067339" y="3163490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AF5E1-B7DE-4EEE-9D43-1249AD0E6982}"/>
              </a:ext>
            </a:extLst>
          </p:cNvPr>
          <p:cNvSpPr txBox="1"/>
          <p:nvPr/>
        </p:nvSpPr>
        <p:spPr>
          <a:xfrm>
            <a:off x="1333942" y="4122354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1A9DDE-5EAF-40A7-BCF5-9ED77D5B39FB}"/>
              </a:ext>
            </a:extLst>
          </p:cNvPr>
          <p:cNvSpPr txBox="1"/>
          <p:nvPr/>
        </p:nvSpPr>
        <p:spPr>
          <a:xfrm>
            <a:off x="1722804" y="5157553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AE22DE-D43D-41CA-9B87-B6DAA0CA7560}"/>
              </a:ext>
            </a:extLst>
          </p:cNvPr>
          <p:cNvSpPr txBox="1"/>
          <p:nvPr/>
        </p:nvSpPr>
        <p:spPr>
          <a:xfrm>
            <a:off x="215647" y="329384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E5147F-C5E3-4AE4-9308-20B6EB451B25}"/>
              </a:ext>
            </a:extLst>
          </p:cNvPr>
          <p:cNvSpPr txBox="1"/>
          <p:nvPr/>
        </p:nvSpPr>
        <p:spPr>
          <a:xfrm>
            <a:off x="754157" y="2176441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35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0">
              <a:srgbClr val="800000"/>
            </a:gs>
            <a:gs pos="82000">
              <a:srgbClr val="800000"/>
            </a:gs>
            <a:gs pos="0">
              <a:schemeClr val="accent2">
                <a:lumMod val="75000"/>
              </a:schemeClr>
            </a:gs>
            <a:gs pos="59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up of coffee on a table&#10;&#10;Description automatically generated">
            <a:extLst>
              <a:ext uri="{FF2B5EF4-FFF2-40B4-BE49-F238E27FC236}">
                <a16:creationId xmlns:a16="http://schemas.microsoft.com/office/drawing/2014/main" id="{F0E60CBC-3C9F-4967-9AA5-69BABA7B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5909680" cy="6597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C96D4B-85EF-48FD-85B5-CEC92376B4D9}"/>
              </a:ext>
            </a:extLst>
          </p:cNvPr>
          <p:cNvSpPr txBox="1"/>
          <p:nvPr/>
        </p:nvSpPr>
        <p:spPr>
          <a:xfrm>
            <a:off x="174488" y="1476772"/>
            <a:ext cx="59096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charset="0"/>
              </a:rPr>
              <a:t>COMMUNION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charset="0"/>
              </a:rPr>
              <a:t>Please note that On Sundays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charset="0"/>
              </a:rPr>
              <a:t>we serve Non-Alcoholic Wine and Gluten Free Bread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19448-44F6-4B93-94CD-664ED0B990F9}"/>
              </a:ext>
            </a:extLst>
          </p:cNvPr>
          <p:cNvCxnSpPr>
            <a:cxnSpLocks/>
          </p:cNvCxnSpPr>
          <p:nvPr/>
        </p:nvCxnSpPr>
        <p:spPr>
          <a:xfrm>
            <a:off x="647564" y="1484784"/>
            <a:ext cx="4824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B286FA-2DE0-4736-A030-B5F3ACD0A1A6}"/>
              </a:ext>
            </a:extLst>
          </p:cNvPr>
          <p:cNvCxnSpPr>
            <a:cxnSpLocks/>
          </p:cNvCxnSpPr>
          <p:nvPr/>
        </p:nvCxnSpPr>
        <p:spPr>
          <a:xfrm>
            <a:off x="755576" y="2420888"/>
            <a:ext cx="4824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8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ell_phone_o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81400"/>
            <a:ext cx="4038600" cy="3276600"/>
          </a:xfrm>
        </p:spPr>
      </p:pic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468313" y="0"/>
            <a:ext cx="8281987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0" tIns="45682" rIns="91360" bIns="4568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Please would you ensure that your mobile phone is switched 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OFF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during the service 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Thank you.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7C00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1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8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1729</Words>
  <Application>Microsoft Office PowerPoint</Application>
  <PresentationFormat>On-screen Show (4:3)</PresentationFormat>
  <Paragraphs>239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Aharoni</vt:lpstr>
      <vt:lpstr>Aptos</vt:lpstr>
      <vt:lpstr>Aptos Display</vt:lpstr>
      <vt:lpstr>Arial</vt:lpstr>
      <vt:lpstr>Arial Black</vt:lpstr>
      <vt:lpstr>Arial Narrow</vt:lpstr>
      <vt:lpstr>Arial Nova Light</vt:lpstr>
      <vt:lpstr>Arial Rounded MT Bold</vt:lpstr>
      <vt:lpstr>Calibri</vt:lpstr>
      <vt:lpstr>Calibri Light</vt:lpstr>
      <vt:lpstr>Office Theme</vt:lpstr>
      <vt:lpstr>Default Design</vt:lpstr>
      <vt:lpstr>1_Office Theme</vt:lpstr>
      <vt:lpstr>2_Office Theme</vt:lpstr>
      <vt:lpstr>5_Office Theme</vt:lpstr>
      <vt:lpstr>1_Default Design</vt:lpstr>
      <vt:lpstr>9_Default Design</vt:lpstr>
      <vt:lpstr>18_Default Design</vt:lpstr>
      <vt:lpstr>3_Office Theme</vt:lpstr>
      <vt:lpstr>Office 2013 - 2022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Coffee Morning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Chelmsley Wood Baptist Church are visiting CPBC! Sunday 7th Sept 10.30am  Join us for a  Bring and Share Lunch  after the service! Please use sign up sheet 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Dawkins</dc:creator>
  <cp:lastModifiedBy>Julie Dawkins</cp:lastModifiedBy>
  <cp:revision>5</cp:revision>
  <dcterms:created xsi:type="dcterms:W3CDTF">2025-07-28T13:50:14Z</dcterms:created>
  <dcterms:modified xsi:type="dcterms:W3CDTF">2025-08-06T17:38:06Z</dcterms:modified>
</cp:coreProperties>
</file>